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Lst>
  <p:notesMasterIdLst>
    <p:notesMasterId r:id="rId17"/>
  </p:notesMasterIdLst>
  <p:sldIdLst>
    <p:sldId id="256" r:id="rId2"/>
    <p:sldId id="257" r:id="rId3"/>
    <p:sldId id="259" r:id="rId4"/>
    <p:sldId id="269" r:id="rId5"/>
    <p:sldId id="270" r:id="rId6"/>
    <p:sldId id="260" r:id="rId7"/>
    <p:sldId id="261" r:id="rId8"/>
    <p:sldId id="271" r:id="rId9"/>
    <p:sldId id="264" r:id="rId10"/>
    <p:sldId id="275" r:id="rId11"/>
    <p:sldId id="276" r:id="rId12"/>
    <p:sldId id="272" r:id="rId13"/>
    <p:sldId id="273" r:id="rId14"/>
    <p:sldId id="266" r:id="rId15"/>
    <p:sldId id="274" r:id="rId16"/>
  </p:sldIdLst>
  <p:sldSz cx="12192000" cy="6858000"/>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18" roundtripDataSignature="AMtx7mhOPpRvNbzu0Ey1jJM/zYGFlTc+qg=="/>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82" d="100"/>
          <a:sy n="82" d="100"/>
        </p:scale>
        <p:origin x="696" y="41"/>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customschemas.google.com/relationships/presentationmetadata" Target="metadata"/><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marR="0" lvl="0"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1pPr>
            <a:lvl2pPr marL="914400" marR="0" lvl="1"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2pPr>
            <a:lvl3pPr marL="1371600" marR="0" lvl="2"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3pPr>
            <a:lvl4pPr marL="1828800" marR="0" lvl="3"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4pPr>
            <a:lvl5pPr marL="2286000" marR="0" lvl="4"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5pPr>
            <a:lvl6pPr marL="2743200" marR="0" lvl="5"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6pPr>
            <a:lvl7pPr marL="3200400" marR="0" lvl="6"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7pPr>
            <a:lvl8pPr marL="3657600" marR="0" lvl="7"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8pPr>
            <a:lvl9pPr marL="4114800" marR="0" lvl="8"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1"/>
        <p:cNvGrpSpPr/>
        <p:nvPr/>
      </p:nvGrpSpPr>
      <p:grpSpPr>
        <a:xfrm>
          <a:off x="0" y="0"/>
          <a:ext cx="0" cy="0"/>
          <a:chOff x="0" y="0"/>
          <a:chExt cx="0" cy="0"/>
        </a:xfrm>
      </p:grpSpPr>
      <p:sp>
        <p:nvSpPr>
          <p:cNvPr id="82" name="Google Shape;82;p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83" name="Google Shape;83;p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0"/>
        <p:cNvGrpSpPr/>
        <p:nvPr/>
      </p:nvGrpSpPr>
      <p:grpSpPr>
        <a:xfrm>
          <a:off x="0" y="0"/>
          <a:ext cx="0" cy="0"/>
          <a:chOff x="0" y="0"/>
          <a:chExt cx="0" cy="0"/>
        </a:xfrm>
      </p:grpSpPr>
      <p:sp>
        <p:nvSpPr>
          <p:cNvPr id="141" name="Google Shape;141;p9: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42" name="Google Shape;142;p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271076161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0"/>
        <p:cNvGrpSpPr/>
        <p:nvPr/>
      </p:nvGrpSpPr>
      <p:grpSpPr>
        <a:xfrm>
          <a:off x="0" y="0"/>
          <a:ext cx="0" cy="0"/>
          <a:chOff x="0" y="0"/>
          <a:chExt cx="0" cy="0"/>
        </a:xfrm>
      </p:grpSpPr>
      <p:sp>
        <p:nvSpPr>
          <p:cNvPr id="141" name="Google Shape;141;p9: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42" name="Google Shape;142;p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317107500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0"/>
        <p:cNvGrpSpPr/>
        <p:nvPr/>
      </p:nvGrpSpPr>
      <p:grpSpPr>
        <a:xfrm>
          <a:off x="0" y="0"/>
          <a:ext cx="0" cy="0"/>
          <a:chOff x="0" y="0"/>
          <a:chExt cx="0" cy="0"/>
        </a:xfrm>
      </p:grpSpPr>
      <p:sp>
        <p:nvSpPr>
          <p:cNvPr id="141" name="Google Shape;141;p9: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42" name="Google Shape;142;p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182765417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0"/>
        <p:cNvGrpSpPr/>
        <p:nvPr/>
      </p:nvGrpSpPr>
      <p:grpSpPr>
        <a:xfrm>
          <a:off x="0" y="0"/>
          <a:ext cx="0" cy="0"/>
          <a:chOff x="0" y="0"/>
          <a:chExt cx="0" cy="0"/>
        </a:xfrm>
      </p:grpSpPr>
      <p:sp>
        <p:nvSpPr>
          <p:cNvPr id="141" name="Google Shape;141;p9: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42" name="Google Shape;142;p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374732791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0"/>
        <p:cNvGrpSpPr/>
        <p:nvPr/>
      </p:nvGrpSpPr>
      <p:grpSpPr>
        <a:xfrm>
          <a:off x="0" y="0"/>
          <a:ext cx="0" cy="0"/>
          <a:chOff x="0" y="0"/>
          <a:chExt cx="0" cy="0"/>
        </a:xfrm>
      </p:grpSpPr>
      <p:sp>
        <p:nvSpPr>
          <p:cNvPr id="151" name="Google Shape;151;p2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52" name="Google Shape;152;p2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7"/>
        <p:cNvGrpSpPr/>
        <p:nvPr/>
      </p:nvGrpSpPr>
      <p:grpSpPr>
        <a:xfrm>
          <a:off x="0" y="0"/>
          <a:ext cx="0" cy="0"/>
          <a:chOff x="0" y="0"/>
          <a:chExt cx="0" cy="0"/>
        </a:xfrm>
      </p:grpSpPr>
      <p:sp>
        <p:nvSpPr>
          <p:cNvPr id="88" name="Google Shape;88;p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89" name="Google Shape;89;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9"/>
        <p:cNvGrpSpPr/>
        <p:nvPr/>
      </p:nvGrpSpPr>
      <p:grpSpPr>
        <a:xfrm>
          <a:off x="0" y="0"/>
          <a:ext cx="0" cy="0"/>
          <a:chOff x="0" y="0"/>
          <a:chExt cx="0" cy="0"/>
        </a:xfrm>
      </p:grpSpPr>
      <p:sp>
        <p:nvSpPr>
          <p:cNvPr id="100" name="Google Shape;100;p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01" name="Google Shape;101;p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9"/>
        <p:cNvGrpSpPr/>
        <p:nvPr/>
      </p:nvGrpSpPr>
      <p:grpSpPr>
        <a:xfrm>
          <a:off x="0" y="0"/>
          <a:ext cx="0" cy="0"/>
          <a:chOff x="0" y="0"/>
          <a:chExt cx="0" cy="0"/>
        </a:xfrm>
      </p:grpSpPr>
      <p:sp>
        <p:nvSpPr>
          <p:cNvPr id="100" name="Google Shape;100;p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01" name="Google Shape;101;p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259579329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9"/>
        <p:cNvGrpSpPr/>
        <p:nvPr/>
      </p:nvGrpSpPr>
      <p:grpSpPr>
        <a:xfrm>
          <a:off x="0" y="0"/>
          <a:ext cx="0" cy="0"/>
          <a:chOff x="0" y="0"/>
          <a:chExt cx="0" cy="0"/>
        </a:xfrm>
      </p:grpSpPr>
      <p:sp>
        <p:nvSpPr>
          <p:cNvPr id="100" name="Google Shape;100;p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01" name="Google Shape;101;p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247799555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5"/>
        <p:cNvGrpSpPr/>
        <p:nvPr/>
      </p:nvGrpSpPr>
      <p:grpSpPr>
        <a:xfrm>
          <a:off x="0" y="0"/>
          <a:ext cx="0" cy="0"/>
          <a:chOff x="0" y="0"/>
          <a:chExt cx="0" cy="0"/>
        </a:xfrm>
      </p:grpSpPr>
      <p:sp>
        <p:nvSpPr>
          <p:cNvPr id="106" name="Google Shape;106;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07" name="Google Shape;107;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1"/>
        <p:cNvGrpSpPr/>
        <p:nvPr/>
      </p:nvGrpSpPr>
      <p:grpSpPr>
        <a:xfrm>
          <a:off x="0" y="0"/>
          <a:ext cx="0" cy="0"/>
          <a:chOff x="0" y="0"/>
          <a:chExt cx="0" cy="0"/>
        </a:xfrm>
      </p:grpSpPr>
      <p:sp>
        <p:nvSpPr>
          <p:cNvPr id="112" name="Google Shape;112;p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13" name="Google Shape;113;p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5"/>
        <p:cNvGrpSpPr/>
        <p:nvPr/>
      </p:nvGrpSpPr>
      <p:grpSpPr>
        <a:xfrm>
          <a:off x="0" y="0"/>
          <a:ext cx="0" cy="0"/>
          <a:chOff x="0" y="0"/>
          <a:chExt cx="0" cy="0"/>
        </a:xfrm>
      </p:grpSpPr>
      <p:sp>
        <p:nvSpPr>
          <p:cNvPr id="106" name="Google Shape;106;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07" name="Google Shape;107;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35520883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0"/>
        <p:cNvGrpSpPr/>
        <p:nvPr/>
      </p:nvGrpSpPr>
      <p:grpSpPr>
        <a:xfrm>
          <a:off x="0" y="0"/>
          <a:ext cx="0" cy="0"/>
          <a:chOff x="0" y="0"/>
          <a:chExt cx="0" cy="0"/>
        </a:xfrm>
      </p:grpSpPr>
      <p:sp>
        <p:nvSpPr>
          <p:cNvPr id="141" name="Google Shape;141;p9: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42" name="Google Shape;142;p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12"/>
        <p:cNvGrpSpPr/>
        <p:nvPr/>
      </p:nvGrpSpPr>
      <p:grpSpPr>
        <a:xfrm>
          <a:off x="0" y="0"/>
          <a:ext cx="0" cy="0"/>
          <a:chOff x="0" y="0"/>
          <a:chExt cx="0" cy="0"/>
        </a:xfrm>
      </p:grpSpPr>
      <p:sp>
        <p:nvSpPr>
          <p:cNvPr id="13" name="Google Shape;13;p12"/>
          <p:cNvSpPr txBox="1">
            <a:spLocks noGrp="1"/>
          </p:cNvSpPr>
          <p:nvPr>
            <p:ph type="ctrTitle"/>
          </p:nvPr>
        </p:nvSpPr>
        <p:spPr>
          <a:xfrm>
            <a:off x="1524000" y="1122363"/>
            <a:ext cx="9144000" cy="2387600"/>
          </a:xfrm>
          <a:prstGeom prst="rect">
            <a:avLst/>
          </a:prstGeom>
          <a:noFill/>
          <a:ln>
            <a:noFill/>
          </a:ln>
        </p:spPr>
        <p:txBody>
          <a:bodyPr spcFirstLastPara="1" wrap="square" lIns="91425" tIns="45700" rIns="91425" bIns="45700" anchor="b" anchorCtr="0">
            <a:normAutofit/>
          </a:bodyPr>
          <a:lstStyle>
            <a:lvl1pPr lvl="0" algn="ctr">
              <a:lnSpc>
                <a:spcPct val="90000"/>
              </a:lnSpc>
              <a:spcBef>
                <a:spcPts val="0"/>
              </a:spcBef>
              <a:spcAft>
                <a:spcPts val="0"/>
              </a:spcAft>
              <a:buClr>
                <a:schemeClr val="dk1"/>
              </a:buClr>
              <a:buSzPts val="6000"/>
              <a:buFont typeface="Arial"/>
              <a:buNone/>
              <a:defRPr sz="60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4" name="Google Shape;14;p12"/>
          <p:cNvSpPr txBox="1">
            <a:spLocks noGrp="1"/>
          </p:cNvSpPr>
          <p:nvPr>
            <p:ph type="subTitle" idx="1"/>
          </p:nvPr>
        </p:nvSpPr>
        <p:spPr>
          <a:xfrm>
            <a:off x="1524000" y="3602038"/>
            <a:ext cx="9144000" cy="1655762"/>
          </a:xfrm>
          <a:prstGeom prst="rect">
            <a:avLst/>
          </a:prstGeom>
          <a:noFill/>
          <a:ln>
            <a:noFill/>
          </a:ln>
        </p:spPr>
        <p:txBody>
          <a:bodyPr spcFirstLastPara="1" wrap="square" lIns="91425" tIns="45700" rIns="91425" bIns="45700" anchor="t" anchorCtr="0">
            <a:normAutofit/>
          </a:bodyPr>
          <a:lstStyle>
            <a:lvl1pPr lvl="0" algn="ctr">
              <a:lnSpc>
                <a:spcPct val="90000"/>
              </a:lnSpc>
              <a:spcBef>
                <a:spcPts val="1000"/>
              </a:spcBef>
              <a:spcAft>
                <a:spcPts val="0"/>
              </a:spcAft>
              <a:buClr>
                <a:schemeClr val="dk1"/>
              </a:buClr>
              <a:buSzPts val="2400"/>
              <a:buNone/>
              <a:defRPr sz="2400"/>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
        <p:nvSpPr>
          <p:cNvPr id="15" name="Google Shape;15;p12"/>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6" name="Google Shape;16;p12"/>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7" name="Google Shape;17;p12"/>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69"/>
        <p:cNvGrpSpPr/>
        <p:nvPr/>
      </p:nvGrpSpPr>
      <p:grpSpPr>
        <a:xfrm>
          <a:off x="0" y="0"/>
          <a:ext cx="0" cy="0"/>
          <a:chOff x="0" y="0"/>
          <a:chExt cx="0" cy="0"/>
        </a:xfrm>
      </p:grpSpPr>
      <p:sp>
        <p:nvSpPr>
          <p:cNvPr id="70" name="Google Shape;70;p21"/>
          <p:cNvSpPr txBox="1">
            <a:spLocks noGrp="1"/>
          </p:cNvSpPr>
          <p:nvPr>
            <p:ph type="title"/>
          </p:nvPr>
        </p:nvSpPr>
        <p:spPr>
          <a:xfrm>
            <a:off x="1963142" y="365125"/>
            <a:ext cx="9390657"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1" name="Google Shape;71;p21"/>
          <p:cNvSpPr txBox="1">
            <a:spLocks noGrp="1"/>
          </p:cNvSpPr>
          <p:nvPr>
            <p:ph type="body" idx="1"/>
          </p:nvPr>
        </p:nvSpPr>
        <p:spPr>
          <a:xfrm rot="5400000">
            <a:off x="3920331" y="-1256506"/>
            <a:ext cx="4351338" cy="105156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72" name="Google Shape;72;p21"/>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3" name="Google Shape;73;p21"/>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4" name="Google Shape;74;p21"/>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75"/>
        <p:cNvGrpSpPr/>
        <p:nvPr/>
      </p:nvGrpSpPr>
      <p:grpSpPr>
        <a:xfrm>
          <a:off x="0" y="0"/>
          <a:ext cx="0" cy="0"/>
          <a:chOff x="0" y="0"/>
          <a:chExt cx="0" cy="0"/>
        </a:xfrm>
      </p:grpSpPr>
      <p:sp>
        <p:nvSpPr>
          <p:cNvPr id="76" name="Google Shape;76;p22"/>
          <p:cNvSpPr txBox="1">
            <a:spLocks noGrp="1"/>
          </p:cNvSpPr>
          <p:nvPr>
            <p:ph type="title"/>
          </p:nvPr>
        </p:nvSpPr>
        <p:spPr>
          <a:xfrm rot="5400000">
            <a:off x="7133431" y="1956594"/>
            <a:ext cx="5811838" cy="2628900"/>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7" name="Google Shape;77;p22"/>
          <p:cNvSpPr txBox="1">
            <a:spLocks noGrp="1"/>
          </p:cNvSpPr>
          <p:nvPr>
            <p:ph type="body" idx="1"/>
          </p:nvPr>
        </p:nvSpPr>
        <p:spPr>
          <a:xfrm rot="5400000">
            <a:off x="1799431" y="-596106"/>
            <a:ext cx="5811838" cy="77343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78" name="Google Shape;78;p22"/>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9" name="Google Shape;79;p22"/>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80" name="Google Shape;80;p22"/>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18"/>
        <p:cNvGrpSpPr/>
        <p:nvPr/>
      </p:nvGrpSpPr>
      <p:grpSpPr>
        <a:xfrm>
          <a:off x="0" y="0"/>
          <a:ext cx="0" cy="0"/>
          <a:chOff x="0" y="0"/>
          <a:chExt cx="0" cy="0"/>
        </a:xfrm>
      </p:grpSpPr>
      <p:sp>
        <p:nvSpPr>
          <p:cNvPr id="19" name="Google Shape;19;p13"/>
          <p:cNvSpPr txBox="1">
            <a:spLocks noGrp="1"/>
          </p:cNvSpPr>
          <p:nvPr>
            <p:ph type="title"/>
          </p:nvPr>
        </p:nvSpPr>
        <p:spPr>
          <a:xfrm>
            <a:off x="1963142" y="365125"/>
            <a:ext cx="9390657"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0" name="Google Shape;20;p13"/>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1" name="Google Shape;21;p13"/>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2" name="Google Shape;22;p13"/>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23"/>
        <p:cNvGrpSpPr/>
        <p:nvPr/>
      </p:nvGrpSpPr>
      <p:grpSpPr>
        <a:xfrm>
          <a:off x="0" y="0"/>
          <a:ext cx="0" cy="0"/>
          <a:chOff x="0" y="0"/>
          <a:chExt cx="0" cy="0"/>
        </a:xfrm>
      </p:grpSpPr>
      <p:sp>
        <p:nvSpPr>
          <p:cNvPr id="24" name="Google Shape;24;p14"/>
          <p:cNvSpPr txBox="1">
            <a:spLocks noGrp="1"/>
          </p:cNvSpPr>
          <p:nvPr>
            <p:ph type="title"/>
          </p:nvPr>
        </p:nvSpPr>
        <p:spPr>
          <a:xfrm>
            <a:off x="831850" y="1709738"/>
            <a:ext cx="10515600" cy="2852737"/>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6000"/>
              <a:buFont typeface="Arial"/>
              <a:buNone/>
              <a:defRPr sz="60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5" name="Google Shape;25;p14"/>
          <p:cNvSpPr txBox="1">
            <a:spLocks noGrp="1"/>
          </p:cNvSpPr>
          <p:nvPr>
            <p:ph type="body" idx="1"/>
          </p:nvPr>
        </p:nvSpPr>
        <p:spPr>
          <a:xfrm>
            <a:off x="831850" y="4589463"/>
            <a:ext cx="10515600" cy="1500187"/>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rgbClr val="888888"/>
              </a:buClr>
              <a:buSzPts val="2400"/>
              <a:buNone/>
              <a:defRPr sz="2400">
                <a:solidFill>
                  <a:srgbClr val="888888"/>
                </a:solidFill>
              </a:defRPr>
            </a:lvl1pPr>
            <a:lvl2pPr marL="914400" lvl="1" indent="-228600" algn="l">
              <a:lnSpc>
                <a:spcPct val="90000"/>
              </a:lnSpc>
              <a:spcBef>
                <a:spcPts val="500"/>
              </a:spcBef>
              <a:spcAft>
                <a:spcPts val="0"/>
              </a:spcAft>
              <a:buClr>
                <a:srgbClr val="888888"/>
              </a:buClr>
              <a:buSzPts val="2000"/>
              <a:buNone/>
              <a:defRPr sz="2000">
                <a:solidFill>
                  <a:srgbClr val="888888"/>
                </a:solidFill>
              </a:defRPr>
            </a:lvl2pPr>
            <a:lvl3pPr marL="1371600" lvl="2" indent="-228600" algn="l">
              <a:lnSpc>
                <a:spcPct val="90000"/>
              </a:lnSpc>
              <a:spcBef>
                <a:spcPts val="500"/>
              </a:spcBef>
              <a:spcAft>
                <a:spcPts val="0"/>
              </a:spcAft>
              <a:buClr>
                <a:srgbClr val="888888"/>
              </a:buClr>
              <a:buSzPts val="1800"/>
              <a:buNone/>
              <a:defRPr sz="1800">
                <a:solidFill>
                  <a:srgbClr val="888888"/>
                </a:solidFill>
              </a:defRPr>
            </a:lvl3pPr>
            <a:lvl4pPr marL="1828800" lvl="3" indent="-228600" algn="l">
              <a:lnSpc>
                <a:spcPct val="90000"/>
              </a:lnSpc>
              <a:spcBef>
                <a:spcPts val="500"/>
              </a:spcBef>
              <a:spcAft>
                <a:spcPts val="0"/>
              </a:spcAft>
              <a:buClr>
                <a:srgbClr val="888888"/>
              </a:buClr>
              <a:buSzPts val="1600"/>
              <a:buNone/>
              <a:defRPr sz="1600">
                <a:solidFill>
                  <a:srgbClr val="888888"/>
                </a:solidFill>
              </a:defRPr>
            </a:lvl4pPr>
            <a:lvl5pPr marL="2286000" lvl="4" indent="-228600" algn="l">
              <a:lnSpc>
                <a:spcPct val="90000"/>
              </a:lnSpc>
              <a:spcBef>
                <a:spcPts val="500"/>
              </a:spcBef>
              <a:spcAft>
                <a:spcPts val="0"/>
              </a:spcAft>
              <a:buClr>
                <a:srgbClr val="888888"/>
              </a:buClr>
              <a:buSzPts val="1600"/>
              <a:buNone/>
              <a:defRPr sz="1600">
                <a:solidFill>
                  <a:srgbClr val="888888"/>
                </a:solidFill>
              </a:defRPr>
            </a:lvl5pPr>
            <a:lvl6pPr marL="2743200" lvl="5" indent="-228600" algn="l">
              <a:lnSpc>
                <a:spcPct val="90000"/>
              </a:lnSpc>
              <a:spcBef>
                <a:spcPts val="500"/>
              </a:spcBef>
              <a:spcAft>
                <a:spcPts val="0"/>
              </a:spcAft>
              <a:buClr>
                <a:srgbClr val="888888"/>
              </a:buClr>
              <a:buSzPts val="1600"/>
              <a:buNone/>
              <a:defRPr sz="1600">
                <a:solidFill>
                  <a:srgbClr val="888888"/>
                </a:solidFill>
              </a:defRPr>
            </a:lvl6pPr>
            <a:lvl7pPr marL="3200400" lvl="6" indent="-228600" algn="l">
              <a:lnSpc>
                <a:spcPct val="90000"/>
              </a:lnSpc>
              <a:spcBef>
                <a:spcPts val="500"/>
              </a:spcBef>
              <a:spcAft>
                <a:spcPts val="0"/>
              </a:spcAft>
              <a:buClr>
                <a:srgbClr val="888888"/>
              </a:buClr>
              <a:buSzPts val="1600"/>
              <a:buNone/>
              <a:defRPr sz="1600">
                <a:solidFill>
                  <a:srgbClr val="888888"/>
                </a:solidFill>
              </a:defRPr>
            </a:lvl7pPr>
            <a:lvl8pPr marL="3657600" lvl="7" indent="-228600" algn="l">
              <a:lnSpc>
                <a:spcPct val="90000"/>
              </a:lnSpc>
              <a:spcBef>
                <a:spcPts val="500"/>
              </a:spcBef>
              <a:spcAft>
                <a:spcPts val="0"/>
              </a:spcAft>
              <a:buClr>
                <a:srgbClr val="888888"/>
              </a:buClr>
              <a:buSzPts val="1600"/>
              <a:buNone/>
              <a:defRPr sz="1600">
                <a:solidFill>
                  <a:srgbClr val="888888"/>
                </a:solidFill>
              </a:defRPr>
            </a:lvl8pPr>
            <a:lvl9pPr marL="4114800" lvl="8" indent="-228600" algn="l">
              <a:lnSpc>
                <a:spcPct val="90000"/>
              </a:lnSpc>
              <a:spcBef>
                <a:spcPts val="500"/>
              </a:spcBef>
              <a:spcAft>
                <a:spcPts val="0"/>
              </a:spcAft>
              <a:buClr>
                <a:srgbClr val="888888"/>
              </a:buClr>
              <a:buSzPts val="1600"/>
              <a:buNone/>
              <a:defRPr sz="1600">
                <a:solidFill>
                  <a:srgbClr val="888888"/>
                </a:solidFill>
              </a:defRPr>
            </a:lvl9pPr>
          </a:lstStyle>
          <a:p>
            <a:endParaRPr/>
          </a:p>
        </p:txBody>
      </p:sp>
      <p:sp>
        <p:nvSpPr>
          <p:cNvPr id="26" name="Google Shape;26;p14"/>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7" name="Google Shape;27;p14"/>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8" name="Google Shape;28;p14"/>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29"/>
        <p:cNvGrpSpPr/>
        <p:nvPr/>
      </p:nvGrpSpPr>
      <p:grpSpPr>
        <a:xfrm>
          <a:off x="0" y="0"/>
          <a:ext cx="0" cy="0"/>
          <a:chOff x="0" y="0"/>
          <a:chExt cx="0" cy="0"/>
        </a:xfrm>
      </p:grpSpPr>
      <p:sp>
        <p:nvSpPr>
          <p:cNvPr id="30" name="Google Shape;30;p15"/>
          <p:cNvSpPr txBox="1">
            <a:spLocks noGrp="1"/>
          </p:cNvSpPr>
          <p:nvPr>
            <p:ph type="title"/>
          </p:nvPr>
        </p:nvSpPr>
        <p:spPr>
          <a:xfrm>
            <a:off x="1963142" y="365125"/>
            <a:ext cx="9390657"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1" name="Google Shape;31;p15"/>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2" name="Google Shape;32;p15"/>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3" name="Google Shape;33;p15"/>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4" name="Google Shape;34;p15"/>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35"/>
        <p:cNvGrpSpPr/>
        <p:nvPr/>
      </p:nvGrpSpPr>
      <p:grpSpPr>
        <a:xfrm>
          <a:off x="0" y="0"/>
          <a:ext cx="0" cy="0"/>
          <a:chOff x="0" y="0"/>
          <a:chExt cx="0" cy="0"/>
        </a:xfrm>
      </p:grpSpPr>
      <p:sp>
        <p:nvSpPr>
          <p:cNvPr id="36" name="Google Shape;36;p16"/>
          <p:cNvSpPr txBox="1">
            <a:spLocks noGrp="1"/>
          </p:cNvSpPr>
          <p:nvPr>
            <p:ph type="title"/>
          </p:nvPr>
        </p:nvSpPr>
        <p:spPr>
          <a:xfrm>
            <a:off x="1963142" y="365125"/>
            <a:ext cx="9390657"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7" name="Google Shape;37;p16"/>
          <p:cNvSpPr txBox="1">
            <a:spLocks noGrp="1"/>
          </p:cNvSpPr>
          <p:nvPr>
            <p:ph type="body" idx="1"/>
          </p:nvPr>
        </p:nvSpPr>
        <p:spPr>
          <a:xfrm>
            <a:off x="838200" y="1825625"/>
            <a:ext cx="51816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8" name="Google Shape;38;p16"/>
          <p:cNvSpPr txBox="1">
            <a:spLocks noGrp="1"/>
          </p:cNvSpPr>
          <p:nvPr>
            <p:ph type="body" idx="2"/>
          </p:nvPr>
        </p:nvSpPr>
        <p:spPr>
          <a:xfrm>
            <a:off x="6172200" y="1825625"/>
            <a:ext cx="51816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9" name="Google Shape;39;p16"/>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0" name="Google Shape;40;p16"/>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1" name="Google Shape;41;p16"/>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42"/>
        <p:cNvGrpSpPr/>
        <p:nvPr/>
      </p:nvGrpSpPr>
      <p:grpSpPr>
        <a:xfrm>
          <a:off x="0" y="0"/>
          <a:ext cx="0" cy="0"/>
          <a:chOff x="0" y="0"/>
          <a:chExt cx="0" cy="0"/>
        </a:xfrm>
      </p:grpSpPr>
      <p:sp>
        <p:nvSpPr>
          <p:cNvPr id="43" name="Google Shape;43;p17"/>
          <p:cNvSpPr txBox="1">
            <a:spLocks noGrp="1"/>
          </p:cNvSpPr>
          <p:nvPr>
            <p:ph type="title"/>
          </p:nvPr>
        </p:nvSpPr>
        <p:spPr>
          <a:xfrm>
            <a:off x="1941474" y="365125"/>
            <a:ext cx="9413913"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4" name="Google Shape;44;p17"/>
          <p:cNvSpPr txBox="1">
            <a:spLocks noGrp="1"/>
          </p:cNvSpPr>
          <p:nvPr>
            <p:ph type="body" idx="1"/>
          </p:nvPr>
        </p:nvSpPr>
        <p:spPr>
          <a:xfrm>
            <a:off x="839788" y="1681163"/>
            <a:ext cx="5157787" cy="823912"/>
          </a:xfrm>
          <a:prstGeom prst="rect">
            <a:avLst/>
          </a:prstGeom>
          <a:noFill/>
          <a:ln>
            <a:noFill/>
          </a:ln>
        </p:spPr>
        <p:txBody>
          <a:bodyPr spcFirstLastPara="1" wrap="square" lIns="91425" tIns="45700" rIns="91425" bIns="45700" anchor="b" anchorCtr="0">
            <a:normAutofit/>
          </a:bodyPr>
          <a:lstStyle>
            <a:lvl1pPr marL="457200" lvl="0" indent="-228600" algn="l">
              <a:lnSpc>
                <a:spcPct val="90000"/>
              </a:lnSpc>
              <a:spcBef>
                <a:spcPts val="1000"/>
              </a:spcBef>
              <a:spcAft>
                <a:spcPts val="0"/>
              </a:spcAft>
              <a:buClr>
                <a:schemeClr val="dk1"/>
              </a:buClr>
              <a:buSzPts val="2400"/>
              <a:buNone/>
              <a:defRPr sz="2400" b="1"/>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45" name="Google Shape;45;p17"/>
          <p:cNvSpPr txBox="1">
            <a:spLocks noGrp="1"/>
          </p:cNvSpPr>
          <p:nvPr>
            <p:ph type="body" idx="2"/>
          </p:nvPr>
        </p:nvSpPr>
        <p:spPr>
          <a:xfrm>
            <a:off x="839788" y="2505075"/>
            <a:ext cx="5157787" cy="368458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6" name="Google Shape;46;p17"/>
          <p:cNvSpPr txBox="1">
            <a:spLocks noGrp="1"/>
          </p:cNvSpPr>
          <p:nvPr>
            <p:ph type="body" idx="3"/>
          </p:nvPr>
        </p:nvSpPr>
        <p:spPr>
          <a:xfrm>
            <a:off x="6172200" y="1681163"/>
            <a:ext cx="5183188" cy="823912"/>
          </a:xfrm>
          <a:prstGeom prst="rect">
            <a:avLst/>
          </a:prstGeom>
          <a:noFill/>
          <a:ln>
            <a:noFill/>
          </a:ln>
        </p:spPr>
        <p:txBody>
          <a:bodyPr spcFirstLastPara="1" wrap="square" lIns="91425" tIns="45700" rIns="91425" bIns="45700" anchor="b" anchorCtr="0">
            <a:normAutofit/>
          </a:bodyPr>
          <a:lstStyle>
            <a:lvl1pPr marL="457200" lvl="0" indent="-228600" algn="l">
              <a:lnSpc>
                <a:spcPct val="90000"/>
              </a:lnSpc>
              <a:spcBef>
                <a:spcPts val="1000"/>
              </a:spcBef>
              <a:spcAft>
                <a:spcPts val="0"/>
              </a:spcAft>
              <a:buClr>
                <a:schemeClr val="dk1"/>
              </a:buClr>
              <a:buSzPts val="2400"/>
              <a:buNone/>
              <a:defRPr sz="2400" b="1"/>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47" name="Google Shape;47;p17"/>
          <p:cNvSpPr txBox="1">
            <a:spLocks noGrp="1"/>
          </p:cNvSpPr>
          <p:nvPr>
            <p:ph type="body" idx="4"/>
          </p:nvPr>
        </p:nvSpPr>
        <p:spPr>
          <a:xfrm>
            <a:off x="6172200" y="2505075"/>
            <a:ext cx="5183188" cy="368458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8" name="Google Shape;48;p17"/>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9" name="Google Shape;49;p17"/>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0" name="Google Shape;50;p17"/>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51"/>
        <p:cNvGrpSpPr/>
        <p:nvPr/>
      </p:nvGrpSpPr>
      <p:grpSpPr>
        <a:xfrm>
          <a:off x="0" y="0"/>
          <a:ext cx="0" cy="0"/>
          <a:chOff x="0" y="0"/>
          <a:chExt cx="0" cy="0"/>
        </a:xfrm>
      </p:grpSpPr>
      <p:sp>
        <p:nvSpPr>
          <p:cNvPr id="52" name="Google Shape;52;p18"/>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3" name="Google Shape;53;p18"/>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4" name="Google Shape;54;p18"/>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55"/>
        <p:cNvGrpSpPr/>
        <p:nvPr/>
      </p:nvGrpSpPr>
      <p:grpSpPr>
        <a:xfrm>
          <a:off x="0" y="0"/>
          <a:ext cx="0" cy="0"/>
          <a:chOff x="0" y="0"/>
          <a:chExt cx="0" cy="0"/>
        </a:xfrm>
      </p:grpSpPr>
      <p:sp>
        <p:nvSpPr>
          <p:cNvPr id="56" name="Google Shape;56;p19"/>
          <p:cNvSpPr txBox="1">
            <a:spLocks noGrp="1"/>
          </p:cNvSpPr>
          <p:nvPr>
            <p:ph type="title"/>
          </p:nvPr>
        </p:nvSpPr>
        <p:spPr>
          <a:xfrm>
            <a:off x="839788" y="457200"/>
            <a:ext cx="3932237" cy="16002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3200"/>
              <a:buFont typeface="Arial"/>
              <a:buNone/>
              <a:defRPr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7" name="Google Shape;57;p19"/>
          <p:cNvSpPr txBox="1">
            <a:spLocks noGrp="1"/>
          </p:cNvSpPr>
          <p:nvPr>
            <p:ph type="body" idx="1"/>
          </p:nvPr>
        </p:nvSpPr>
        <p:spPr>
          <a:xfrm>
            <a:off x="5183188" y="987425"/>
            <a:ext cx="6172200" cy="4873625"/>
          </a:xfrm>
          <a:prstGeom prst="rect">
            <a:avLst/>
          </a:prstGeom>
          <a:noFill/>
          <a:ln>
            <a:noFill/>
          </a:ln>
        </p:spPr>
        <p:txBody>
          <a:bodyPr spcFirstLastPara="1" wrap="square" lIns="91425" tIns="45700" rIns="91425" bIns="45700" anchor="t" anchorCtr="0">
            <a:normAutofit/>
          </a:bodyPr>
          <a:lstStyle>
            <a:lvl1pPr marL="457200" lvl="0" indent="-431800" algn="l">
              <a:lnSpc>
                <a:spcPct val="90000"/>
              </a:lnSpc>
              <a:spcBef>
                <a:spcPts val="1000"/>
              </a:spcBef>
              <a:spcAft>
                <a:spcPts val="0"/>
              </a:spcAft>
              <a:buClr>
                <a:schemeClr val="dk1"/>
              </a:buClr>
              <a:buSzPts val="3200"/>
              <a:buChar char="•"/>
              <a:defRPr sz="3200"/>
            </a:lvl1pPr>
            <a:lvl2pPr marL="914400" lvl="1" indent="-406400" algn="l">
              <a:lnSpc>
                <a:spcPct val="90000"/>
              </a:lnSpc>
              <a:spcBef>
                <a:spcPts val="500"/>
              </a:spcBef>
              <a:spcAft>
                <a:spcPts val="0"/>
              </a:spcAft>
              <a:buClr>
                <a:schemeClr val="dk1"/>
              </a:buClr>
              <a:buSzPts val="2800"/>
              <a:buChar char="•"/>
              <a:defRPr sz="2800"/>
            </a:lvl2pPr>
            <a:lvl3pPr marL="1371600" lvl="2" indent="-381000" algn="l">
              <a:lnSpc>
                <a:spcPct val="90000"/>
              </a:lnSpc>
              <a:spcBef>
                <a:spcPts val="500"/>
              </a:spcBef>
              <a:spcAft>
                <a:spcPts val="0"/>
              </a:spcAft>
              <a:buClr>
                <a:schemeClr val="dk1"/>
              </a:buClr>
              <a:buSzPts val="2400"/>
              <a:buChar char="•"/>
              <a:defRPr sz="2400"/>
            </a:lvl3pPr>
            <a:lvl4pPr marL="1828800" lvl="3" indent="-355600" algn="l">
              <a:lnSpc>
                <a:spcPct val="90000"/>
              </a:lnSpc>
              <a:spcBef>
                <a:spcPts val="500"/>
              </a:spcBef>
              <a:spcAft>
                <a:spcPts val="0"/>
              </a:spcAft>
              <a:buClr>
                <a:schemeClr val="dk1"/>
              </a:buClr>
              <a:buSzPts val="2000"/>
              <a:buChar char="•"/>
              <a:defRPr sz="2000"/>
            </a:lvl4pPr>
            <a:lvl5pPr marL="2286000" lvl="4" indent="-355600" algn="l">
              <a:lnSpc>
                <a:spcPct val="90000"/>
              </a:lnSpc>
              <a:spcBef>
                <a:spcPts val="500"/>
              </a:spcBef>
              <a:spcAft>
                <a:spcPts val="0"/>
              </a:spcAft>
              <a:buClr>
                <a:schemeClr val="dk1"/>
              </a:buClr>
              <a:buSzPts val="2000"/>
              <a:buChar char="•"/>
              <a:defRPr sz="2000"/>
            </a:lvl5pPr>
            <a:lvl6pPr marL="2743200" lvl="5" indent="-355600" algn="l">
              <a:lnSpc>
                <a:spcPct val="90000"/>
              </a:lnSpc>
              <a:spcBef>
                <a:spcPts val="500"/>
              </a:spcBef>
              <a:spcAft>
                <a:spcPts val="0"/>
              </a:spcAft>
              <a:buClr>
                <a:schemeClr val="dk1"/>
              </a:buClr>
              <a:buSzPts val="2000"/>
              <a:buChar char="•"/>
              <a:defRPr sz="2000"/>
            </a:lvl6pPr>
            <a:lvl7pPr marL="3200400" lvl="6" indent="-355600" algn="l">
              <a:lnSpc>
                <a:spcPct val="90000"/>
              </a:lnSpc>
              <a:spcBef>
                <a:spcPts val="500"/>
              </a:spcBef>
              <a:spcAft>
                <a:spcPts val="0"/>
              </a:spcAft>
              <a:buClr>
                <a:schemeClr val="dk1"/>
              </a:buClr>
              <a:buSzPts val="2000"/>
              <a:buChar char="•"/>
              <a:defRPr sz="2000"/>
            </a:lvl7pPr>
            <a:lvl8pPr marL="3657600" lvl="7" indent="-355600" algn="l">
              <a:lnSpc>
                <a:spcPct val="90000"/>
              </a:lnSpc>
              <a:spcBef>
                <a:spcPts val="500"/>
              </a:spcBef>
              <a:spcAft>
                <a:spcPts val="0"/>
              </a:spcAft>
              <a:buClr>
                <a:schemeClr val="dk1"/>
              </a:buClr>
              <a:buSzPts val="2000"/>
              <a:buChar char="•"/>
              <a:defRPr sz="2000"/>
            </a:lvl8pPr>
            <a:lvl9pPr marL="4114800" lvl="8" indent="-355600" algn="l">
              <a:lnSpc>
                <a:spcPct val="90000"/>
              </a:lnSpc>
              <a:spcBef>
                <a:spcPts val="500"/>
              </a:spcBef>
              <a:spcAft>
                <a:spcPts val="0"/>
              </a:spcAft>
              <a:buClr>
                <a:schemeClr val="dk1"/>
              </a:buClr>
              <a:buSzPts val="2000"/>
              <a:buChar char="•"/>
              <a:defRPr sz="2000"/>
            </a:lvl9pPr>
          </a:lstStyle>
          <a:p>
            <a:endParaRPr/>
          </a:p>
        </p:txBody>
      </p:sp>
      <p:sp>
        <p:nvSpPr>
          <p:cNvPr id="58" name="Google Shape;58;p19"/>
          <p:cNvSpPr txBox="1">
            <a:spLocks noGrp="1"/>
          </p:cNvSpPr>
          <p:nvPr>
            <p:ph type="body" idx="2"/>
          </p:nvPr>
        </p:nvSpPr>
        <p:spPr>
          <a:xfrm>
            <a:off x="839788" y="2057400"/>
            <a:ext cx="3932237"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59" name="Google Shape;59;p19"/>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0" name="Google Shape;60;p19"/>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1" name="Google Shape;61;p19"/>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62"/>
        <p:cNvGrpSpPr/>
        <p:nvPr/>
      </p:nvGrpSpPr>
      <p:grpSpPr>
        <a:xfrm>
          <a:off x="0" y="0"/>
          <a:ext cx="0" cy="0"/>
          <a:chOff x="0" y="0"/>
          <a:chExt cx="0" cy="0"/>
        </a:xfrm>
      </p:grpSpPr>
      <p:sp>
        <p:nvSpPr>
          <p:cNvPr id="63" name="Google Shape;63;p20"/>
          <p:cNvSpPr txBox="1">
            <a:spLocks noGrp="1"/>
          </p:cNvSpPr>
          <p:nvPr>
            <p:ph type="title"/>
          </p:nvPr>
        </p:nvSpPr>
        <p:spPr>
          <a:xfrm>
            <a:off x="839788" y="457200"/>
            <a:ext cx="3932237" cy="16002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3200"/>
              <a:buFont typeface="Arial"/>
              <a:buNone/>
              <a:defRPr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4" name="Google Shape;64;p20"/>
          <p:cNvSpPr>
            <a:spLocks noGrp="1"/>
          </p:cNvSpPr>
          <p:nvPr>
            <p:ph type="pic" idx="2"/>
          </p:nvPr>
        </p:nvSpPr>
        <p:spPr>
          <a:xfrm>
            <a:off x="5183188" y="987425"/>
            <a:ext cx="6172200" cy="4873625"/>
          </a:xfrm>
          <a:prstGeom prst="rect">
            <a:avLst/>
          </a:prstGeom>
          <a:noFill/>
          <a:ln>
            <a:noFill/>
          </a:ln>
        </p:spPr>
        <p:txBody>
          <a:bodyPr spcFirstLastPara="1" wrap="square" lIns="91425" tIns="45700" rIns="91425" bIns="45700" anchor="t" anchorCtr="0">
            <a:normAutofit/>
          </a:bodyPr>
          <a:lstStyle>
            <a:lvl1pPr marR="0" lvl="0" algn="l" rtl="0">
              <a:lnSpc>
                <a:spcPct val="90000"/>
              </a:lnSpc>
              <a:spcBef>
                <a:spcPts val="1000"/>
              </a:spcBef>
              <a:spcAft>
                <a:spcPts val="0"/>
              </a:spcAft>
              <a:buClr>
                <a:schemeClr val="dk1"/>
              </a:buClr>
              <a:buSzPts val="3200"/>
              <a:buFont typeface="Arial"/>
              <a:buNone/>
              <a:defRPr sz="3200" b="0" i="0" u="none" strike="noStrike" cap="none">
                <a:solidFill>
                  <a:schemeClr val="dk1"/>
                </a:solidFill>
                <a:latin typeface="Arial"/>
                <a:ea typeface="Arial"/>
                <a:cs typeface="Arial"/>
                <a:sym typeface="Arial"/>
              </a:defRPr>
            </a:lvl1pPr>
            <a:lvl2pPr marR="0" lvl="1" algn="l" rtl="0">
              <a:lnSpc>
                <a:spcPct val="90000"/>
              </a:lnSpc>
              <a:spcBef>
                <a:spcPts val="50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2pPr>
            <a:lvl3pPr marR="0" lvl="2" algn="l" rtl="0">
              <a:lnSpc>
                <a:spcPct val="90000"/>
              </a:lnSpc>
              <a:spcBef>
                <a:spcPts val="50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R="0" lvl="3"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Arial"/>
                <a:ea typeface="Arial"/>
                <a:cs typeface="Arial"/>
                <a:sym typeface="Arial"/>
              </a:defRPr>
            </a:lvl4pPr>
            <a:lvl5pPr marR="0" lvl="4"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Arial"/>
                <a:ea typeface="Arial"/>
                <a:cs typeface="Arial"/>
                <a:sym typeface="Arial"/>
              </a:defRPr>
            </a:lvl5pPr>
            <a:lvl6pPr marR="0" lvl="5"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Arial"/>
                <a:ea typeface="Arial"/>
                <a:cs typeface="Arial"/>
                <a:sym typeface="Arial"/>
              </a:defRPr>
            </a:lvl6pPr>
            <a:lvl7pPr marR="0" lvl="6"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Arial"/>
                <a:ea typeface="Arial"/>
                <a:cs typeface="Arial"/>
                <a:sym typeface="Arial"/>
              </a:defRPr>
            </a:lvl7pPr>
            <a:lvl8pPr marR="0" lvl="7"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Arial"/>
                <a:ea typeface="Arial"/>
                <a:cs typeface="Arial"/>
                <a:sym typeface="Arial"/>
              </a:defRPr>
            </a:lvl8pPr>
            <a:lvl9pPr marR="0" lvl="8"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Arial"/>
                <a:ea typeface="Arial"/>
                <a:cs typeface="Arial"/>
                <a:sym typeface="Arial"/>
              </a:defRPr>
            </a:lvl9pPr>
          </a:lstStyle>
          <a:p>
            <a:endParaRPr/>
          </a:p>
        </p:txBody>
      </p:sp>
      <p:sp>
        <p:nvSpPr>
          <p:cNvPr id="65" name="Google Shape;65;p20"/>
          <p:cNvSpPr txBox="1">
            <a:spLocks noGrp="1"/>
          </p:cNvSpPr>
          <p:nvPr>
            <p:ph type="body" idx="1"/>
          </p:nvPr>
        </p:nvSpPr>
        <p:spPr>
          <a:xfrm>
            <a:off x="839788" y="2057400"/>
            <a:ext cx="3932237"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66" name="Google Shape;66;p20"/>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7" name="Google Shape;67;p20"/>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8" name="Google Shape;68;p20"/>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pic>
        <p:nvPicPr>
          <p:cNvPr id="6" name="Google Shape;6;p11"/>
          <p:cNvPicPr preferRelativeResize="0"/>
          <p:nvPr/>
        </p:nvPicPr>
        <p:blipFill rotWithShape="1">
          <a:blip r:embed="rId13">
            <a:alphaModFix/>
          </a:blip>
          <a:srcRect/>
          <a:stretch/>
        </p:blipFill>
        <p:spPr>
          <a:xfrm>
            <a:off x="0" y="0"/>
            <a:ext cx="12192000" cy="6858000"/>
          </a:xfrm>
          <a:prstGeom prst="rect">
            <a:avLst/>
          </a:prstGeom>
          <a:noFill/>
          <a:ln>
            <a:noFill/>
          </a:ln>
        </p:spPr>
      </p:pic>
      <p:sp>
        <p:nvSpPr>
          <p:cNvPr id="7" name="Google Shape;7;p11"/>
          <p:cNvSpPr txBox="1">
            <a:spLocks noGrp="1"/>
          </p:cNvSpPr>
          <p:nvPr>
            <p:ph type="title"/>
          </p:nvPr>
        </p:nvSpPr>
        <p:spPr>
          <a:xfrm>
            <a:off x="1963142" y="365125"/>
            <a:ext cx="9390657"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Arial"/>
              <a:buNone/>
              <a:defRPr sz="44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8" name="Google Shape;8;p11"/>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9" name="Google Shape;9;p11"/>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9pPr>
          </a:lstStyle>
          <a:p>
            <a:endParaRPr/>
          </a:p>
        </p:txBody>
      </p:sp>
      <p:sp>
        <p:nvSpPr>
          <p:cNvPr id="10" name="Google Shape;10;p11"/>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marR="0" lvl="0" algn="ctr"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9pPr>
          </a:lstStyle>
          <a:p>
            <a:endParaRPr/>
          </a:p>
        </p:txBody>
      </p:sp>
      <p:sp>
        <p:nvSpPr>
          <p:cNvPr id="11" name="Google Shape;11;p11"/>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slideLayout" Target="../slideLayouts/slideLayout3.xml"/><Relationship Id="rId1" Type="http://schemas.openxmlformats.org/officeDocument/2006/relationships/video" Target="https://www.youtube.com/embed/ISaHt3ps1dM?list=PLl-J_y1ciDtJl5k4qGxfrHlBHuQatsrjb"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84"/>
        <p:cNvGrpSpPr/>
        <p:nvPr/>
      </p:nvGrpSpPr>
      <p:grpSpPr>
        <a:xfrm>
          <a:off x="0" y="0"/>
          <a:ext cx="0" cy="0"/>
          <a:chOff x="0" y="0"/>
          <a:chExt cx="0" cy="0"/>
        </a:xfrm>
      </p:grpSpPr>
      <p:pic>
        <p:nvPicPr>
          <p:cNvPr id="3" name="Picture 2">
            <a:extLst>
              <a:ext uri="{FF2B5EF4-FFF2-40B4-BE49-F238E27FC236}">
                <a16:creationId xmlns:a16="http://schemas.microsoft.com/office/drawing/2014/main" id="{AF5EC198-AE93-41C5-92CE-D54E62C6D176}"/>
              </a:ext>
            </a:extLst>
          </p:cNvPr>
          <p:cNvPicPr>
            <a:picLocks noChangeAspect="1"/>
          </p:cNvPicPr>
          <p:nvPr/>
        </p:nvPicPr>
        <p:blipFill>
          <a:blip r:embed="rId3"/>
          <a:stretch>
            <a:fillRect/>
          </a:stretch>
        </p:blipFill>
        <p:spPr>
          <a:xfrm>
            <a:off x="0" y="0"/>
            <a:ext cx="12192000" cy="6858000"/>
          </a:xfrm>
          <a:prstGeom prst="rect">
            <a:avLst/>
          </a:prstGeom>
        </p:spPr>
      </p:pic>
      <p:sp>
        <p:nvSpPr>
          <p:cNvPr id="85" name="Google Shape;85;p1"/>
          <p:cNvSpPr txBox="1">
            <a:spLocks noGrp="1"/>
          </p:cNvSpPr>
          <p:nvPr>
            <p:ph type="ctrTitle"/>
          </p:nvPr>
        </p:nvSpPr>
        <p:spPr>
          <a:xfrm>
            <a:off x="1524000" y="1122363"/>
            <a:ext cx="9144000" cy="2387600"/>
          </a:xfrm>
          <a:prstGeom prst="rect">
            <a:avLst/>
          </a:prstGeom>
          <a:noFill/>
          <a:ln>
            <a:noFill/>
          </a:ln>
        </p:spPr>
        <p:txBody>
          <a:bodyPr spcFirstLastPara="1" wrap="square" lIns="91425" tIns="45700" rIns="91425" bIns="45700" anchor="b" anchorCtr="0">
            <a:normAutofit/>
          </a:bodyPr>
          <a:lstStyle/>
          <a:p>
            <a:pPr marL="0" lvl="0" indent="0" algn="ctr" rtl="0">
              <a:lnSpc>
                <a:spcPct val="90000"/>
              </a:lnSpc>
              <a:spcBef>
                <a:spcPts val="0"/>
              </a:spcBef>
              <a:spcAft>
                <a:spcPts val="0"/>
              </a:spcAft>
              <a:buClr>
                <a:schemeClr val="dk1"/>
              </a:buClr>
              <a:buSzPts val="9600"/>
              <a:buFont typeface="Arial"/>
              <a:buNone/>
            </a:pPr>
            <a:r>
              <a:rPr lang="en-GB" sz="9600" dirty="0">
                <a:latin typeface="Manjari"/>
                <a:ea typeface="Manjari"/>
                <a:cs typeface="Manjari"/>
                <a:sym typeface="Manjari"/>
              </a:rPr>
              <a:t>Emotions</a:t>
            </a:r>
            <a:endParaRPr dirty="0">
              <a:latin typeface="Manjari"/>
              <a:ea typeface="Manjari"/>
              <a:cs typeface="Manjari"/>
              <a:sym typeface="Manjari"/>
            </a:endParaRPr>
          </a:p>
        </p:txBody>
      </p:sp>
      <p:sp>
        <p:nvSpPr>
          <p:cNvPr id="86" name="Google Shape;86;p1"/>
          <p:cNvSpPr txBox="1">
            <a:spLocks noGrp="1"/>
          </p:cNvSpPr>
          <p:nvPr>
            <p:ph type="subTitle" idx="1"/>
          </p:nvPr>
        </p:nvSpPr>
        <p:spPr>
          <a:xfrm>
            <a:off x="1524000" y="4079875"/>
            <a:ext cx="9144000" cy="1655762"/>
          </a:xfrm>
          <a:prstGeom prst="rect">
            <a:avLst/>
          </a:prstGeom>
          <a:noFill/>
          <a:ln>
            <a:noFill/>
          </a:ln>
        </p:spPr>
        <p:txBody>
          <a:bodyPr spcFirstLastPara="1" wrap="square" lIns="91425" tIns="45700" rIns="91425" bIns="45700" anchor="t" anchorCtr="0">
            <a:normAutofit lnSpcReduction="10000"/>
          </a:bodyPr>
          <a:lstStyle/>
          <a:p>
            <a:pPr marL="0" lvl="0" indent="0" algn="ctr" rtl="0">
              <a:lnSpc>
                <a:spcPct val="90000"/>
              </a:lnSpc>
              <a:spcBef>
                <a:spcPts val="0"/>
              </a:spcBef>
              <a:spcAft>
                <a:spcPts val="0"/>
              </a:spcAft>
              <a:buClr>
                <a:schemeClr val="dk1"/>
              </a:buClr>
              <a:buSzPts val="2400"/>
              <a:buNone/>
            </a:pPr>
            <a:r>
              <a:rPr lang="en-GB" b="1" dirty="0">
                <a:latin typeface="Manjari"/>
                <a:ea typeface="Manjari"/>
                <a:cs typeface="Manjari"/>
                <a:sym typeface="Manjari"/>
              </a:rPr>
              <a:t>By the end of lesson, I will be able to:</a:t>
            </a:r>
          </a:p>
          <a:p>
            <a:pPr marL="342900" lvl="0" indent="-342900" algn="ctr" rtl="0">
              <a:lnSpc>
                <a:spcPct val="90000"/>
              </a:lnSpc>
              <a:spcBef>
                <a:spcPts val="0"/>
              </a:spcBef>
              <a:spcAft>
                <a:spcPts val="0"/>
              </a:spcAft>
              <a:buClr>
                <a:schemeClr val="dk1"/>
              </a:buClr>
              <a:buSzPts val="2400"/>
              <a:buFontTx/>
              <a:buChar char="-"/>
            </a:pPr>
            <a:r>
              <a:rPr lang="en-GB" dirty="0">
                <a:latin typeface="Manjari"/>
                <a:ea typeface="Manjari"/>
                <a:cs typeface="Manjari"/>
                <a:sym typeface="Manjari"/>
              </a:rPr>
              <a:t>think about and begin to understand our emotions</a:t>
            </a:r>
          </a:p>
          <a:p>
            <a:pPr marL="342900" lvl="0" indent="-342900" algn="ctr" rtl="0">
              <a:lnSpc>
                <a:spcPct val="90000"/>
              </a:lnSpc>
              <a:spcBef>
                <a:spcPts val="0"/>
              </a:spcBef>
              <a:spcAft>
                <a:spcPts val="0"/>
              </a:spcAft>
              <a:buClr>
                <a:schemeClr val="dk1"/>
              </a:buClr>
              <a:buSzPts val="2400"/>
              <a:buFontTx/>
              <a:buChar char="-"/>
            </a:pPr>
            <a:r>
              <a:rPr lang="en-GB" dirty="0">
                <a:latin typeface="Manjari"/>
                <a:ea typeface="Manjari"/>
                <a:cs typeface="Manjari"/>
                <a:sym typeface="Manjari"/>
              </a:rPr>
              <a:t>feel confident and comfortable feeling ALL emotions, knowing none are bad or wrong</a:t>
            </a:r>
          </a:p>
          <a:p>
            <a:pPr marL="342900" lvl="0" indent="-342900" algn="ctr" rtl="0">
              <a:lnSpc>
                <a:spcPct val="90000"/>
              </a:lnSpc>
              <a:spcBef>
                <a:spcPts val="0"/>
              </a:spcBef>
              <a:spcAft>
                <a:spcPts val="0"/>
              </a:spcAft>
              <a:buClr>
                <a:schemeClr val="dk1"/>
              </a:buClr>
              <a:buSzPts val="2400"/>
              <a:buFontTx/>
              <a:buChar char="-"/>
            </a:pPr>
            <a:r>
              <a:rPr lang="en-GB" dirty="0">
                <a:latin typeface="Manjari"/>
                <a:ea typeface="Manjari"/>
                <a:cs typeface="Manjari"/>
                <a:sym typeface="Manjari"/>
              </a:rPr>
              <a:t>TALK</a:t>
            </a:r>
          </a:p>
          <a:p>
            <a:pPr marL="342900" lvl="0" indent="-342900" algn="ctr" rtl="0">
              <a:lnSpc>
                <a:spcPct val="90000"/>
              </a:lnSpc>
              <a:spcBef>
                <a:spcPts val="0"/>
              </a:spcBef>
              <a:spcAft>
                <a:spcPts val="0"/>
              </a:spcAft>
              <a:buClr>
                <a:schemeClr val="dk1"/>
              </a:buClr>
              <a:buSzPts val="2400"/>
              <a:buFontTx/>
              <a:buChar char="-"/>
            </a:pPr>
            <a:endParaRPr dirty="0">
              <a:latin typeface="Manjari"/>
              <a:ea typeface="Manjari"/>
              <a:cs typeface="Manjari"/>
              <a:sym typeface="Manjari"/>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43"/>
        <p:cNvGrpSpPr/>
        <p:nvPr/>
      </p:nvGrpSpPr>
      <p:grpSpPr>
        <a:xfrm>
          <a:off x="0" y="0"/>
          <a:ext cx="0" cy="0"/>
          <a:chOff x="0" y="0"/>
          <a:chExt cx="0" cy="0"/>
        </a:xfrm>
      </p:grpSpPr>
      <p:pic>
        <p:nvPicPr>
          <p:cNvPr id="3" name="Picture 2">
            <a:extLst>
              <a:ext uri="{FF2B5EF4-FFF2-40B4-BE49-F238E27FC236}">
                <a16:creationId xmlns:a16="http://schemas.microsoft.com/office/drawing/2014/main" id="{7078134C-DC50-4291-AF85-2C2AAFAB1E5F}"/>
              </a:ext>
            </a:extLst>
          </p:cNvPr>
          <p:cNvPicPr>
            <a:picLocks noChangeAspect="1"/>
          </p:cNvPicPr>
          <p:nvPr/>
        </p:nvPicPr>
        <p:blipFill>
          <a:blip r:embed="rId3"/>
          <a:stretch>
            <a:fillRect/>
          </a:stretch>
        </p:blipFill>
        <p:spPr>
          <a:xfrm>
            <a:off x="0" y="0"/>
            <a:ext cx="12192000" cy="6858000"/>
          </a:xfrm>
          <a:prstGeom prst="rect">
            <a:avLst/>
          </a:prstGeom>
        </p:spPr>
      </p:pic>
      <p:sp>
        <p:nvSpPr>
          <p:cNvPr id="4" name="TextBox 3">
            <a:extLst>
              <a:ext uri="{FF2B5EF4-FFF2-40B4-BE49-F238E27FC236}">
                <a16:creationId xmlns:a16="http://schemas.microsoft.com/office/drawing/2014/main" id="{437DA00C-0DC2-4304-BDEC-6339F3B5DB2A}"/>
              </a:ext>
            </a:extLst>
          </p:cNvPr>
          <p:cNvSpPr txBox="1"/>
          <p:nvPr/>
        </p:nvSpPr>
        <p:spPr>
          <a:xfrm>
            <a:off x="1166326" y="1713961"/>
            <a:ext cx="10170367" cy="3539430"/>
          </a:xfrm>
          <a:prstGeom prst="rect">
            <a:avLst/>
          </a:prstGeom>
          <a:noFill/>
        </p:spPr>
        <p:txBody>
          <a:bodyPr wrap="square">
            <a:spAutoFit/>
          </a:bodyPr>
          <a:lstStyle/>
          <a:p>
            <a:pPr algn="ctr" rtl="0">
              <a:spcBef>
                <a:spcPts val="0"/>
              </a:spcBef>
              <a:spcAft>
                <a:spcPts val="0"/>
              </a:spcAft>
            </a:pPr>
            <a:r>
              <a:rPr lang="en-GB" sz="2800" b="0" i="0" u="none" strike="noStrike" dirty="0">
                <a:solidFill>
                  <a:schemeClr val="tx1"/>
                </a:solidFill>
                <a:effectLst/>
                <a:latin typeface="Century Gothic" panose="020B0502020202020204" pitchFamily="34" charset="0"/>
              </a:rPr>
              <a:t>Every single one of us is feeling at least 1 emotion at any point in the day. </a:t>
            </a:r>
            <a:endParaRPr lang="en-GB" sz="2800" b="0" dirty="0">
              <a:solidFill>
                <a:schemeClr val="tx1"/>
              </a:solidFill>
              <a:effectLst/>
            </a:endParaRPr>
          </a:p>
          <a:p>
            <a:pPr algn="ctr" rtl="0">
              <a:spcBef>
                <a:spcPts val="0"/>
              </a:spcBef>
              <a:spcAft>
                <a:spcPts val="0"/>
              </a:spcAft>
            </a:pPr>
            <a:br>
              <a:rPr lang="en-GB" sz="2800" b="0" dirty="0">
                <a:solidFill>
                  <a:schemeClr val="tx1"/>
                </a:solidFill>
                <a:effectLst/>
              </a:rPr>
            </a:br>
            <a:r>
              <a:rPr lang="en-GB" sz="2800" b="0" i="0" u="none" strike="noStrike" dirty="0">
                <a:solidFill>
                  <a:schemeClr val="tx1"/>
                </a:solidFill>
                <a:effectLst/>
                <a:latin typeface="Century Gothic" panose="020B0502020202020204" pitchFamily="34" charset="0"/>
              </a:rPr>
              <a:t>Which means that your friends and teachers sat around you right now are likely feeling different emotions to you or even lots at the same time! This is natural!</a:t>
            </a:r>
            <a:endParaRPr lang="en-GB" sz="2800" b="0" dirty="0">
              <a:solidFill>
                <a:schemeClr val="tx1"/>
              </a:solidFill>
              <a:effectLst/>
            </a:endParaRPr>
          </a:p>
          <a:p>
            <a:pPr algn="ctr" rtl="0">
              <a:spcBef>
                <a:spcPts val="0"/>
              </a:spcBef>
              <a:spcAft>
                <a:spcPts val="0"/>
              </a:spcAft>
            </a:pPr>
            <a:br>
              <a:rPr lang="en-GB" sz="2800" b="0" dirty="0">
                <a:solidFill>
                  <a:schemeClr val="tx1"/>
                </a:solidFill>
                <a:effectLst/>
              </a:rPr>
            </a:br>
            <a:r>
              <a:rPr lang="en-GB" sz="2800" b="0" i="0" u="none" strike="noStrike" dirty="0">
                <a:solidFill>
                  <a:schemeClr val="tx1"/>
                </a:solidFill>
                <a:effectLst/>
                <a:latin typeface="Century Gothic" panose="020B0502020202020204" pitchFamily="34" charset="0"/>
              </a:rPr>
              <a:t>Our emotions can change SUPER QUICKLY!</a:t>
            </a:r>
            <a:endParaRPr lang="en-GB" sz="2800" b="0" dirty="0">
              <a:solidFill>
                <a:schemeClr val="tx1"/>
              </a:solidFill>
              <a:effectLst/>
            </a:endParaRPr>
          </a:p>
        </p:txBody>
      </p:sp>
    </p:spTree>
    <p:extLst>
      <p:ext uri="{BB962C8B-B14F-4D97-AF65-F5344CB8AC3E}">
        <p14:creationId xmlns:p14="http://schemas.microsoft.com/office/powerpoint/2010/main" val="67157518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43"/>
        <p:cNvGrpSpPr/>
        <p:nvPr/>
      </p:nvGrpSpPr>
      <p:grpSpPr>
        <a:xfrm>
          <a:off x="0" y="0"/>
          <a:ext cx="0" cy="0"/>
          <a:chOff x="0" y="0"/>
          <a:chExt cx="0" cy="0"/>
        </a:xfrm>
      </p:grpSpPr>
      <p:pic>
        <p:nvPicPr>
          <p:cNvPr id="3" name="Picture 2">
            <a:extLst>
              <a:ext uri="{FF2B5EF4-FFF2-40B4-BE49-F238E27FC236}">
                <a16:creationId xmlns:a16="http://schemas.microsoft.com/office/drawing/2014/main" id="{7078134C-DC50-4291-AF85-2C2AAFAB1E5F}"/>
              </a:ext>
            </a:extLst>
          </p:cNvPr>
          <p:cNvPicPr>
            <a:picLocks noChangeAspect="1"/>
          </p:cNvPicPr>
          <p:nvPr/>
        </p:nvPicPr>
        <p:blipFill>
          <a:blip r:embed="rId3"/>
          <a:stretch>
            <a:fillRect/>
          </a:stretch>
        </p:blipFill>
        <p:spPr>
          <a:xfrm>
            <a:off x="0" y="0"/>
            <a:ext cx="12192000" cy="6858000"/>
          </a:xfrm>
          <a:prstGeom prst="rect">
            <a:avLst/>
          </a:prstGeom>
        </p:spPr>
      </p:pic>
      <p:sp>
        <p:nvSpPr>
          <p:cNvPr id="4" name="TextBox 3">
            <a:extLst>
              <a:ext uri="{FF2B5EF4-FFF2-40B4-BE49-F238E27FC236}">
                <a16:creationId xmlns:a16="http://schemas.microsoft.com/office/drawing/2014/main" id="{437DA00C-0DC2-4304-BDEC-6339F3B5DB2A}"/>
              </a:ext>
            </a:extLst>
          </p:cNvPr>
          <p:cNvSpPr txBox="1"/>
          <p:nvPr/>
        </p:nvSpPr>
        <p:spPr>
          <a:xfrm>
            <a:off x="0" y="1492640"/>
            <a:ext cx="12125131" cy="3785652"/>
          </a:xfrm>
          <a:prstGeom prst="rect">
            <a:avLst/>
          </a:prstGeom>
          <a:noFill/>
        </p:spPr>
        <p:txBody>
          <a:bodyPr wrap="square">
            <a:spAutoFit/>
          </a:bodyPr>
          <a:lstStyle/>
          <a:p>
            <a:pPr algn="ctr" rtl="0">
              <a:spcBef>
                <a:spcPts val="0"/>
              </a:spcBef>
              <a:spcAft>
                <a:spcPts val="0"/>
              </a:spcAft>
            </a:pPr>
            <a:r>
              <a:rPr lang="en-GB" sz="2400" b="0" i="0" u="none" strike="noStrike" dirty="0">
                <a:solidFill>
                  <a:schemeClr val="tx1"/>
                </a:solidFill>
                <a:effectLst/>
                <a:latin typeface="Century Gothic" panose="020B0502020202020204" pitchFamily="34" charset="0"/>
              </a:rPr>
              <a:t>It’s part of the reason it’s so important to remember that we’re all different and to always be kind (try your hardest to walk away if you can’t be kind - don’t pass your hurt and anger to others through your words or actions and instead take time to calm down and then talk to an adult you trust).</a:t>
            </a:r>
            <a:endParaRPr lang="en-GB" sz="2400" b="0" dirty="0">
              <a:solidFill>
                <a:schemeClr val="tx1"/>
              </a:solidFill>
              <a:effectLst/>
            </a:endParaRPr>
          </a:p>
          <a:p>
            <a:pPr algn="ctr" rtl="0">
              <a:spcBef>
                <a:spcPts val="0"/>
              </a:spcBef>
              <a:spcAft>
                <a:spcPts val="0"/>
              </a:spcAft>
            </a:pPr>
            <a:br>
              <a:rPr lang="en-GB" sz="2400" b="0" dirty="0">
                <a:solidFill>
                  <a:schemeClr val="tx1"/>
                </a:solidFill>
                <a:effectLst/>
              </a:rPr>
            </a:br>
            <a:r>
              <a:rPr lang="en-GB" sz="2400" b="0" i="0" u="none" strike="noStrike" dirty="0">
                <a:solidFill>
                  <a:schemeClr val="tx1"/>
                </a:solidFill>
                <a:effectLst/>
                <a:latin typeface="Century Gothic" panose="020B0502020202020204" pitchFamily="34" charset="0"/>
              </a:rPr>
              <a:t>An important one that some children, young people and adults get confused about is crying - crying is NECESSARY. For ALL ages and ALL genders – boys, girls and adults. Crying is your body’s way of releasing hurt inside you, if you don’t release it, it will get trapped and often come out in anger and frustration instead which can then easily hurt yourself or others.</a:t>
            </a:r>
            <a:endParaRPr lang="en-GB" sz="2400" b="0" dirty="0">
              <a:solidFill>
                <a:schemeClr val="tx1"/>
              </a:solidFill>
              <a:effectLst/>
            </a:endParaRPr>
          </a:p>
        </p:txBody>
      </p:sp>
    </p:spTree>
    <p:extLst>
      <p:ext uri="{BB962C8B-B14F-4D97-AF65-F5344CB8AC3E}">
        <p14:creationId xmlns:p14="http://schemas.microsoft.com/office/powerpoint/2010/main" val="120622586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43"/>
        <p:cNvGrpSpPr/>
        <p:nvPr/>
      </p:nvGrpSpPr>
      <p:grpSpPr>
        <a:xfrm>
          <a:off x="0" y="0"/>
          <a:ext cx="0" cy="0"/>
          <a:chOff x="0" y="0"/>
          <a:chExt cx="0" cy="0"/>
        </a:xfrm>
      </p:grpSpPr>
      <p:pic>
        <p:nvPicPr>
          <p:cNvPr id="3" name="Picture 2">
            <a:extLst>
              <a:ext uri="{FF2B5EF4-FFF2-40B4-BE49-F238E27FC236}">
                <a16:creationId xmlns:a16="http://schemas.microsoft.com/office/drawing/2014/main" id="{7078134C-DC50-4291-AF85-2C2AAFAB1E5F}"/>
              </a:ext>
            </a:extLst>
          </p:cNvPr>
          <p:cNvPicPr>
            <a:picLocks noChangeAspect="1"/>
          </p:cNvPicPr>
          <p:nvPr/>
        </p:nvPicPr>
        <p:blipFill>
          <a:blip r:embed="rId3"/>
          <a:stretch>
            <a:fillRect/>
          </a:stretch>
        </p:blipFill>
        <p:spPr>
          <a:xfrm>
            <a:off x="0" y="0"/>
            <a:ext cx="12192000" cy="6858000"/>
          </a:xfrm>
          <a:prstGeom prst="rect">
            <a:avLst/>
          </a:prstGeom>
        </p:spPr>
      </p:pic>
      <p:sp>
        <p:nvSpPr>
          <p:cNvPr id="4" name="TextBox 3">
            <a:extLst>
              <a:ext uri="{FF2B5EF4-FFF2-40B4-BE49-F238E27FC236}">
                <a16:creationId xmlns:a16="http://schemas.microsoft.com/office/drawing/2014/main" id="{437DA00C-0DC2-4304-BDEC-6339F3B5DB2A}"/>
              </a:ext>
            </a:extLst>
          </p:cNvPr>
          <p:cNvSpPr txBox="1"/>
          <p:nvPr/>
        </p:nvSpPr>
        <p:spPr>
          <a:xfrm>
            <a:off x="1166326" y="1928565"/>
            <a:ext cx="10170367" cy="3108543"/>
          </a:xfrm>
          <a:prstGeom prst="rect">
            <a:avLst/>
          </a:prstGeom>
          <a:noFill/>
        </p:spPr>
        <p:txBody>
          <a:bodyPr wrap="square">
            <a:spAutoFit/>
          </a:bodyPr>
          <a:lstStyle/>
          <a:p>
            <a:pPr rtl="0">
              <a:spcBef>
                <a:spcPts val="0"/>
              </a:spcBef>
              <a:spcAft>
                <a:spcPts val="0"/>
              </a:spcAft>
            </a:pPr>
            <a:r>
              <a:rPr lang="en-GB" sz="2800" b="0" i="0" u="none" strike="noStrike" dirty="0">
                <a:solidFill>
                  <a:srgbClr val="000000"/>
                </a:solidFill>
                <a:effectLst/>
                <a:latin typeface="Century Gothic" panose="020B0502020202020204" pitchFamily="34" charset="0"/>
              </a:rPr>
              <a:t>Sometimes, you will feel anxious. Some of us feel anxious more than others – that’s natural too, we’re all made differently. Anxiety can be felt physically by things like feeling sick, or needing to do a wee urgently, or feeling dizzy, or sweating, or your heart beating fast. </a:t>
            </a:r>
            <a:endParaRPr lang="en-GB" sz="2800" b="0" dirty="0">
              <a:effectLst/>
            </a:endParaRPr>
          </a:p>
          <a:p>
            <a:pPr rtl="0">
              <a:spcBef>
                <a:spcPts val="0"/>
              </a:spcBef>
              <a:spcAft>
                <a:spcPts val="0"/>
              </a:spcAft>
            </a:pPr>
            <a:r>
              <a:rPr lang="en-GB" sz="2800" b="0" i="0" u="none" strike="noStrike" dirty="0">
                <a:solidFill>
                  <a:srgbClr val="000000"/>
                </a:solidFill>
                <a:effectLst/>
                <a:latin typeface="Century Gothic" panose="020B0502020202020204" pitchFamily="34" charset="0"/>
              </a:rPr>
              <a:t>This is all okay. This is your body’s natural response to what it thinks is a dangerous situation. </a:t>
            </a:r>
            <a:endParaRPr lang="en-GB" sz="2800" b="0" dirty="0">
              <a:effectLst/>
            </a:endParaRPr>
          </a:p>
        </p:txBody>
      </p:sp>
    </p:spTree>
    <p:extLst>
      <p:ext uri="{BB962C8B-B14F-4D97-AF65-F5344CB8AC3E}">
        <p14:creationId xmlns:p14="http://schemas.microsoft.com/office/powerpoint/2010/main" val="425849112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43"/>
        <p:cNvGrpSpPr/>
        <p:nvPr/>
      </p:nvGrpSpPr>
      <p:grpSpPr>
        <a:xfrm>
          <a:off x="0" y="0"/>
          <a:ext cx="0" cy="0"/>
          <a:chOff x="0" y="0"/>
          <a:chExt cx="0" cy="0"/>
        </a:xfrm>
      </p:grpSpPr>
      <p:pic>
        <p:nvPicPr>
          <p:cNvPr id="7" name="Picture 6">
            <a:extLst>
              <a:ext uri="{FF2B5EF4-FFF2-40B4-BE49-F238E27FC236}">
                <a16:creationId xmlns:a16="http://schemas.microsoft.com/office/drawing/2014/main" id="{6D591ED5-68B6-4E30-B4BD-AFF90722C535}"/>
              </a:ext>
            </a:extLst>
          </p:cNvPr>
          <p:cNvPicPr>
            <a:picLocks noChangeAspect="1"/>
          </p:cNvPicPr>
          <p:nvPr/>
        </p:nvPicPr>
        <p:blipFill>
          <a:blip r:embed="rId3"/>
          <a:stretch>
            <a:fillRect/>
          </a:stretch>
        </p:blipFill>
        <p:spPr>
          <a:xfrm>
            <a:off x="0" y="0"/>
            <a:ext cx="12192000" cy="6858000"/>
          </a:xfrm>
          <a:prstGeom prst="rect">
            <a:avLst/>
          </a:prstGeom>
        </p:spPr>
      </p:pic>
      <p:sp>
        <p:nvSpPr>
          <p:cNvPr id="4" name="TextBox 3">
            <a:extLst>
              <a:ext uri="{FF2B5EF4-FFF2-40B4-BE49-F238E27FC236}">
                <a16:creationId xmlns:a16="http://schemas.microsoft.com/office/drawing/2014/main" id="{437DA00C-0DC2-4304-BDEC-6339F3B5DB2A}"/>
              </a:ext>
            </a:extLst>
          </p:cNvPr>
          <p:cNvSpPr txBox="1"/>
          <p:nvPr/>
        </p:nvSpPr>
        <p:spPr>
          <a:xfrm>
            <a:off x="2216021" y="309704"/>
            <a:ext cx="10170367" cy="707886"/>
          </a:xfrm>
          <a:prstGeom prst="rect">
            <a:avLst/>
          </a:prstGeom>
          <a:noFill/>
        </p:spPr>
        <p:txBody>
          <a:bodyPr wrap="square">
            <a:spAutoFit/>
          </a:bodyPr>
          <a:lstStyle/>
          <a:p>
            <a:pPr rtl="0">
              <a:spcBef>
                <a:spcPts val="0"/>
              </a:spcBef>
              <a:spcAft>
                <a:spcPts val="0"/>
              </a:spcAft>
            </a:pPr>
            <a:r>
              <a:rPr lang="en-GB" sz="4000" b="1" i="0" u="none" strike="noStrike" dirty="0">
                <a:solidFill>
                  <a:srgbClr val="000000"/>
                </a:solidFill>
                <a:effectLst/>
                <a:latin typeface="Century Gothic" panose="020B0502020202020204" pitchFamily="34" charset="0"/>
              </a:rPr>
              <a:t>But what can I do?</a:t>
            </a:r>
            <a:endParaRPr lang="en-GB" sz="4000" b="1" dirty="0">
              <a:effectLst/>
            </a:endParaRPr>
          </a:p>
        </p:txBody>
      </p:sp>
      <p:sp>
        <p:nvSpPr>
          <p:cNvPr id="5" name="TextBox 4">
            <a:extLst>
              <a:ext uri="{FF2B5EF4-FFF2-40B4-BE49-F238E27FC236}">
                <a16:creationId xmlns:a16="http://schemas.microsoft.com/office/drawing/2014/main" id="{48DE2E0A-C1BE-44D2-B4C5-53F1C2394BBD}"/>
              </a:ext>
            </a:extLst>
          </p:cNvPr>
          <p:cNvSpPr txBox="1"/>
          <p:nvPr/>
        </p:nvSpPr>
        <p:spPr>
          <a:xfrm>
            <a:off x="695129" y="1456662"/>
            <a:ext cx="10636899" cy="3323987"/>
          </a:xfrm>
          <a:prstGeom prst="rect">
            <a:avLst/>
          </a:prstGeom>
          <a:noFill/>
        </p:spPr>
        <p:txBody>
          <a:bodyPr wrap="square">
            <a:spAutoFit/>
          </a:bodyPr>
          <a:lstStyle/>
          <a:p>
            <a:r>
              <a:rPr lang="en-GB" sz="2800" dirty="0"/>
              <a:t>Breathe in for 4 seconds and our for 4 seconds – repeat! This is called box breathing and is used when you need to feel calmer but also need to focus (exams!?)</a:t>
            </a:r>
          </a:p>
          <a:p>
            <a:endParaRPr lang="en-GB" sz="2800" dirty="0"/>
          </a:p>
          <a:p>
            <a:r>
              <a:rPr lang="en-GB" sz="2800" dirty="0"/>
              <a:t>If anxiety is causing difficulties for you, talk to someone you trust and both of you can check out the website </a:t>
            </a:r>
            <a:r>
              <a:rPr lang="en-GB" sz="2800" dirty="0" err="1"/>
              <a:t>YoungMinds</a:t>
            </a:r>
            <a:r>
              <a:rPr lang="en-GB" sz="2800" dirty="0"/>
              <a:t> for some brilliant tips. Talking really is key, so please let someone know. </a:t>
            </a:r>
            <a:br>
              <a:rPr lang="en-GB" sz="2400" dirty="0"/>
            </a:br>
            <a:endParaRPr lang="en-GB" dirty="0">
              <a:solidFill>
                <a:schemeClr val="tx1"/>
              </a:solidFill>
            </a:endParaRPr>
          </a:p>
        </p:txBody>
      </p:sp>
    </p:spTree>
    <p:extLst>
      <p:ext uri="{BB962C8B-B14F-4D97-AF65-F5344CB8AC3E}">
        <p14:creationId xmlns:p14="http://schemas.microsoft.com/office/powerpoint/2010/main" val="31547587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53"/>
        <p:cNvGrpSpPr/>
        <p:nvPr/>
      </p:nvGrpSpPr>
      <p:grpSpPr>
        <a:xfrm>
          <a:off x="0" y="0"/>
          <a:ext cx="0" cy="0"/>
          <a:chOff x="0" y="0"/>
          <a:chExt cx="0" cy="0"/>
        </a:xfrm>
      </p:grpSpPr>
      <p:pic>
        <p:nvPicPr>
          <p:cNvPr id="4" name="Picture 3">
            <a:extLst>
              <a:ext uri="{FF2B5EF4-FFF2-40B4-BE49-F238E27FC236}">
                <a16:creationId xmlns:a16="http://schemas.microsoft.com/office/drawing/2014/main" id="{E6EC33AB-A12C-4742-B448-CA351E393B84}"/>
              </a:ext>
            </a:extLst>
          </p:cNvPr>
          <p:cNvPicPr>
            <a:picLocks noChangeAspect="1"/>
          </p:cNvPicPr>
          <p:nvPr/>
        </p:nvPicPr>
        <p:blipFill>
          <a:blip r:embed="rId3"/>
          <a:stretch>
            <a:fillRect/>
          </a:stretch>
        </p:blipFill>
        <p:spPr>
          <a:xfrm>
            <a:off x="0" y="0"/>
            <a:ext cx="12192000" cy="6858000"/>
          </a:xfrm>
          <a:prstGeom prst="rect">
            <a:avLst/>
          </a:prstGeom>
        </p:spPr>
      </p:pic>
      <p:sp>
        <p:nvSpPr>
          <p:cNvPr id="154" name="Google Shape;154;p23"/>
          <p:cNvSpPr txBox="1">
            <a:spLocks noGrp="1"/>
          </p:cNvSpPr>
          <p:nvPr>
            <p:ph type="title"/>
          </p:nvPr>
        </p:nvSpPr>
        <p:spPr>
          <a:xfrm>
            <a:off x="838200" y="1127032"/>
            <a:ext cx="10515600" cy="2852700"/>
          </a:xfrm>
          <a:prstGeom prst="rect">
            <a:avLst/>
          </a:prstGeom>
          <a:noFill/>
          <a:ln>
            <a:noFill/>
          </a:ln>
        </p:spPr>
        <p:txBody>
          <a:bodyPr spcFirstLastPara="1" wrap="square" lIns="91425" tIns="45700" rIns="91425" bIns="45700" anchor="b" anchorCtr="0">
            <a:normAutofit/>
          </a:bodyPr>
          <a:lstStyle/>
          <a:p>
            <a:pPr marL="0" lvl="0" indent="0" algn="ctr" rtl="0">
              <a:lnSpc>
                <a:spcPct val="90000"/>
              </a:lnSpc>
              <a:spcBef>
                <a:spcPts val="0"/>
              </a:spcBef>
              <a:spcAft>
                <a:spcPts val="0"/>
              </a:spcAft>
              <a:buClr>
                <a:srgbClr val="4D3B34"/>
              </a:buClr>
              <a:buSzPts val="4800"/>
              <a:buFont typeface="Arial"/>
              <a:buNone/>
            </a:pPr>
            <a:r>
              <a:rPr lang="en-GB" sz="4800" i="0" dirty="0">
                <a:solidFill>
                  <a:srgbClr val="4D3B34"/>
                </a:solidFill>
                <a:latin typeface="Manjari"/>
                <a:ea typeface="Manjari"/>
                <a:cs typeface="Manjari"/>
                <a:sym typeface="Manjari"/>
              </a:rPr>
              <a:t>Emotions Questions</a:t>
            </a:r>
            <a:endParaRPr sz="4800" dirty="0">
              <a:latin typeface="Manjari"/>
              <a:ea typeface="Manjari"/>
              <a:cs typeface="Manjari"/>
              <a:sym typeface="Manjari"/>
            </a:endParaRPr>
          </a:p>
        </p:txBody>
      </p:sp>
      <p:sp>
        <p:nvSpPr>
          <p:cNvPr id="155" name="Google Shape;155;p23"/>
          <p:cNvSpPr txBox="1">
            <a:spLocks noGrp="1"/>
          </p:cNvSpPr>
          <p:nvPr>
            <p:ph type="body" idx="1"/>
          </p:nvPr>
        </p:nvSpPr>
        <p:spPr>
          <a:xfrm>
            <a:off x="838200" y="4230781"/>
            <a:ext cx="10515600" cy="1500187"/>
          </a:xfrm>
          <a:prstGeom prst="rect">
            <a:avLst/>
          </a:prstGeom>
          <a:noFill/>
          <a:ln>
            <a:noFill/>
          </a:ln>
        </p:spPr>
        <p:txBody>
          <a:bodyPr spcFirstLastPara="1" wrap="square" lIns="91425" tIns="45700" rIns="91425" bIns="45700" anchor="t" anchorCtr="0">
            <a:normAutofit/>
          </a:bodyPr>
          <a:lstStyle/>
          <a:p>
            <a:pPr marL="0" lvl="0" indent="0" algn="ctr" rtl="0">
              <a:lnSpc>
                <a:spcPct val="90000"/>
              </a:lnSpc>
              <a:spcBef>
                <a:spcPts val="0"/>
              </a:spcBef>
              <a:spcAft>
                <a:spcPts val="0"/>
              </a:spcAft>
              <a:buClr>
                <a:srgbClr val="888888"/>
              </a:buClr>
              <a:buSzPts val="2400"/>
              <a:buNone/>
            </a:pPr>
            <a:r>
              <a:rPr lang="en-GB" dirty="0">
                <a:latin typeface="Manjari"/>
                <a:ea typeface="Manjari"/>
                <a:cs typeface="Manjari"/>
                <a:sym typeface="Manjari"/>
              </a:rPr>
              <a:t>You have 15 minutes to answer the questions on your sheet (task 3)</a:t>
            </a:r>
            <a:endParaRPr dirty="0">
              <a:latin typeface="Manjari"/>
              <a:ea typeface="Manjari"/>
              <a:cs typeface="Manjari"/>
              <a:sym typeface="Manjari"/>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D74E5E-FA17-4A1D-BEA0-0F1E11032247}"/>
              </a:ext>
            </a:extLst>
          </p:cNvPr>
          <p:cNvSpPr>
            <a:spLocks noGrp="1"/>
          </p:cNvSpPr>
          <p:nvPr>
            <p:ph type="title"/>
          </p:nvPr>
        </p:nvSpPr>
        <p:spPr/>
        <p:txBody>
          <a:bodyPr/>
          <a:lstStyle/>
          <a:p>
            <a:endParaRPr lang="en-GB"/>
          </a:p>
        </p:txBody>
      </p:sp>
      <p:sp>
        <p:nvSpPr>
          <p:cNvPr id="3" name="Text Placeholder 2">
            <a:extLst>
              <a:ext uri="{FF2B5EF4-FFF2-40B4-BE49-F238E27FC236}">
                <a16:creationId xmlns:a16="http://schemas.microsoft.com/office/drawing/2014/main" id="{BE059DAC-A42B-4CEA-8F75-D1FFA151FE79}"/>
              </a:ext>
            </a:extLst>
          </p:cNvPr>
          <p:cNvSpPr>
            <a:spLocks noGrp="1"/>
          </p:cNvSpPr>
          <p:nvPr>
            <p:ph type="body" idx="1"/>
          </p:nvPr>
        </p:nvSpPr>
        <p:spPr/>
        <p:txBody>
          <a:bodyPr/>
          <a:lstStyle/>
          <a:p>
            <a:endParaRPr lang="en-GB"/>
          </a:p>
        </p:txBody>
      </p:sp>
      <p:pic>
        <p:nvPicPr>
          <p:cNvPr id="4" name="Online Media 3" title="Inside Out - Sadness helps Riley">
            <a:hlinkClick r:id="" action="ppaction://media"/>
            <a:extLst>
              <a:ext uri="{FF2B5EF4-FFF2-40B4-BE49-F238E27FC236}">
                <a16:creationId xmlns:a16="http://schemas.microsoft.com/office/drawing/2014/main" id="{10989704-851F-4BCC-9F1C-88D493BB15BA}"/>
              </a:ext>
            </a:extLst>
          </p:cNvPr>
          <p:cNvPicPr>
            <a:picLocks noRot="1" noChangeAspect="1"/>
          </p:cNvPicPr>
          <p:nvPr>
            <a:videoFile r:link="rId1"/>
          </p:nvPr>
        </p:nvPicPr>
        <p:blipFill>
          <a:blip r:embed="rId3"/>
          <a:stretch>
            <a:fillRect/>
          </a:stretch>
        </p:blipFill>
        <p:spPr>
          <a:xfrm>
            <a:off x="-15741" y="-39373"/>
            <a:ext cx="12207741" cy="6897373"/>
          </a:xfrm>
          <a:prstGeom prst="rect">
            <a:avLst/>
          </a:prstGeom>
        </p:spPr>
      </p:pic>
    </p:spTree>
    <p:extLst>
      <p:ext uri="{BB962C8B-B14F-4D97-AF65-F5344CB8AC3E}">
        <p14:creationId xmlns:p14="http://schemas.microsoft.com/office/powerpoint/2010/main" val="12129480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4"/>
                </p:tgtEl>
              </p:cMediaNode>
            </p:video>
            <p:seq concurrent="1" nextAc="seek">
              <p:cTn id="8" restart="whenNotActive" fill="hold" evtFilter="cancelBubble" nodeType="interactiveSeq">
                <p:stCondLst>
                  <p:cond evt="onClick" delay="0">
                    <p:tgtEl>
                      <p:spTgt spid="4"/>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4"/>
                                        </p:tgtEl>
                                      </p:cBhvr>
                                    </p:cmd>
                                  </p:childTnLst>
                                </p:cTn>
                              </p:par>
                            </p:childTnLst>
                          </p:cTn>
                        </p:par>
                      </p:childTnLst>
                    </p:cTn>
                  </p:par>
                </p:childTnLst>
              </p:cTn>
              <p:nextCondLst>
                <p:cond evt="onClick" delay="0">
                  <p:tgtEl>
                    <p:spTgt spid="4"/>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90"/>
        <p:cNvGrpSpPr/>
        <p:nvPr/>
      </p:nvGrpSpPr>
      <p:grpSpPr>
        <a:xfrm>
          <a:off x="0" y="0"/>
          <a:ext cx="0" cy="0"/>
          <a:chOff x="0" y="0"/>
          <a:chExt cx="0" cy="0"/>
        </a:xfrm>
      </p:grpSpPr>
      <p:pic>
        <p:nvPicPr>
          <p:cNvPr id="4" name="Picture 3">
            <a:extLst>
              <a:ext uri="{FF2B5EF4-FFF2-40B4-BE49-F238E27FC236}">
                <a16:creationId xmlns:a16="http://schemas.microsoft.com/office/drawing/2014/main" id="{7EFD6A93-B04B-46A7-8C62-A56B9468F174}"/>
              </a:ext>
            </a:extLst>
          </p:cNvPr>
          <p:cNvPicPr>
            <a:picLocks noChangeAspect="1"/>
          </p:cNvPicPr>
          <p:nvPr/>
        </p:nvPicPr>
        <p:blipFill>
          <a:blip r:embed="rId3"/>
          <a:stretch>
            <a:fillRect/>
          </a:stretch>
        </p:blipFill>
        <p:spPr>
          <a:xfrm>
            <a:off x="0" y="0"/>
            <a:ext cx="12192000" cy="6858000"/>
          </a:xfrm>
          <a:prstGeom prst="rect">
            <a:avLst/>
          </a:prstGeom>
        </p:spPr>
      </p:pic>
      <p:sp>
        <p:nvSpPr>
          <p:cNvPr id="91" name="Google Shape;91;p2"/>
          <p:cNvSpPr txBox="1">
            <a:spLocks noGrp="1"/>
          </p:cNvSpPr>
          <p:nvPr>
            <p:ph type="title"/>
          </p:nvPr>
        </p:nvSpPr>
        <p:spPr>
          <a:xfrm>
            <a:off x="2895067" y="210125"/>
            <a:ext cx="9390600" cy="1325700"/>
          </a:xfrm>
          <a:prstGeom prst="rect">
            <a:avLst/>
          </a:prstGeom>
          <a:noFill/>
          <a:ln>
            <a:noFill/>
          </a:ln>
        </p:spPr>
        <p:txBody>
          <a:bodyPr spcFirstLastPara="1" wrap="square" lIns="91425" tIns="45700" rIns="91425" bIns="45700" anchor="ctr" anchorCtr="0">
            <a:normAutofit/>
          </a:bodyPr>
          <a:lstStyle/>
          <a:p>
            <a:pPr marL="457200" lvl="0" indent="0" algn="l" rtl="0">
              <a:lnSpc>
                <a:spcPct val="90000"/>
              </a:lnSpc>
              <a:spcBef>
                <a:spcPts val="0"/>
              </a:spcBef>
              <a:spcAft>
                <a:spcPts val="0"/>
              </a:spcAft>
              <a:buClr>
                <a:schemeClr val="dk1"/>
              </a:buClr>
              <a:buSzPts val="4400"/>
              <a:buFont typeface="Arial"/>
              <a:buNone/>
            </a:pPr>
            <a:r>
              <a:rPr lang="en-GB" b="1">
                <a:latin typeface="Manjari"/>
                <a:ea typeface="Manjari"/>
                <a:cs typeface="Manjari"/>
                <a:sym typeface="Manjari"/>
              </a:rPr>
              <a:t>GROUND RULES:</a:t>
            </a:r>
            <a:endParaRPr b="1">
              <a:latin typeface="Manjari"/>
              <a:ea typeface="Manjari"/>
              <a:cs typeface="Manjari"/>
              <a:sym typeface="Manjari"/>
            </a:endParaRPr>
          </a:p>
        </p:txBody>
      </p:sp>
      <p:sp>
        <p:nvSpPr>
          <p:cNvPr id="92" name="Google Shape;92;p2"/>
          <p:cNvSpPr txBox="1"/>
          <p:nvPr/>
        </p:nvSpPr>
        <p:spPr>
          <a:xfrm>
            <a:off x="1222767" y="1614565"/>
            <a:ext cx="9630000" cy="3416279"/>
          </a:xfrm>
          <a:prstGeom prst="rect">
            <a:avLst/>
          </a:prstGeom>
          <a:noFill/>
          <a:ln>
            <a:noFill/>
          </a:ln>
        </p:spPr>
        <p:txBody>
          <a:bodyPr spcFirstLastPara="1" wrap="square" lIns="91425" tIns="45700" rIns="91425" bIns="45700" anchor="t" anchorCtr="0">
            <a:spAutoFit/>
          </a:bodyPr>
          <a:lstStyle/>
          <a:p>
            <a:pPr marL="342900" marR="0" lvl="0" indent="-342900" algn="l" rtl="0">
              <a:lnSpc>
                <a:spcPct val="100000"/>
              </a:lnSpc>
              <a:spcBef>
                <a:spcPts val="0"/>
              </a:spcBef>
              <a:spcAft>
                <a:spcPts val="0"/>
              </a:spcAft>
              <a:buClr>
                <a:schemeClr val="dk1"/>
              </a:buClr>
              <a:buSzPts val="2400"/>
              <a:buFont typeface="Arial" panose="020B0604020202020204" pitchFamily="34" charset="0"/>
              <a:buChar char="•"/>
            </a:pPr>
            <a:r>
              <a:rPr lang="en-GB" sz="2400" i="0" u="none" strike="noStrike" cap="none" dirty="0">
                <a:solidFill>
                  <a:schemeClr val="dk1"/>
                </a:solidFill>
                <a:latin typeface="Manjari"/>
                <a:ea typeface="Manjari"/>
                <a:cs typeface="Manjari"/>
                <a:sym typeface="Manjari"/>
              </a:rPr>
              <a:t>What is said in the room stays in the room.</a:t>
            </a:r>
            <a:endParaRPr sz="2400" i="0" u="none" strike="noStrike" cap="none" dirty="0">
              <a:solidFill>
                <a:schemeClr val="dk1"/>
              </a:solidFill>
              <a:latin typeface="Manjari"/>
              <a:ea typeface="Manjari"/>
              <a:cs typeface="Manjari"/>
              <a:sym typeface="Manjari"/>
            </a:endParaRPr>
          </a:p>
          <a:p>
            <a:pPr marL="457200" marR="0" lvl="0" indent="0" algn="l" rtl="0">
              <a:lnSpc>
                <a:spcPct val="100000"/>
              </a:lnSpc>
              <a:spcBef>
                <a:spcPts val="0"/>
              </a:spcBef>
              <a:spcAft>
                <a:spcPts val="0"/>
              </a:spcAft>
              <a:buNone/>
            </a:pPr>
            <a:endParaRPr sz="2400" dirty="0">
              <a:solidFill>
                <a:schemeClr val="dk1"/>
              </a:solidFill>
              <a:latin typeface="Manjari"/>
              <a:ea typeface="Manjari"/>
              <a:cs typeface="Manjari"/>
              <a:sym typeface="Manjari"/>
            </a:endParaRPr>
          </a:p>
          <a:p>
            <a:pPr marL="285750" marR="0" lvl="0" indent="-285750" algn="l" rtl="0">
              <a:lnSpc>
                <a:spcPct val="100000"/>
              </a:lnSpc>
              <a:spcBef>
                <a:spcPts val="0"/>
              </a:spcBef>
              <a:spcAft>
                <a:spcPts val="0"/>
              </a:spcAft>
              <a:buClr>
                <a:schemeClr val="dk1"/>
              </a:buClr>
              <a:buSzPts val="2400"/>
              <a:buFont typeface="Manjari"/>
              <a:buChar char="•"/>
            </a:pPr>
            <a:r>
              <a:rPr lang="en-GB" sz="2400" i="0" u="none" strike="noStrike" cap="none" dirty="0">
                <a:solidFill>
                  <a:schemeClr val="dk1"/>
                </a:solidFill>
                <a:latin typeface="Manjari"/>
                <a:ea typeface="Manjari"/>
                <a:cs typeface="Manjari"/>
                <a:sym typeface="Manjari"/>
              </a:rPr>
              <a:t>To get the most out of this exercise, be honest with your answers.</a:t>
            </a:r>
            <a:endParaRPr sz="2400" i="0" u="none" strike="noStrike" cap="none" dirty="0">
              <a:solidFill>
                <a:schemeClr val="dk1"/>
              </a:solidFill>
              <a:latin typeface="Manjari"/>
              <a:ea typeface="Manjari"/>
              <a:cs typeface="Manjari"/>
              <a:sym typeface="Manjari"/>
            </a:endParaRPr>
          </a:p>
          <a:p>
            <a:pPr marL="457200" marR="0" lvl="0" indent="0" algn="l" rtl="0">
              <a:lnSpc>
                <a:spcPct val="100000"/>
              </a:lnSpc>
              <a:spcBef>
                <a:spcPts val="0"/>
              </a:spcBef>
              <a:spcAft>
                <a:spcPts val="0"/>
              </a:spcAft>
              <a:buNone/>
            </a:pPr>
            <a:endParaRPr sz="2400" dirty="0">
              <a:solidFill>
                <a:schemeClr val="dk1"/>
              </a:solidFill>
              <a:latin typeface="Manjari"/>
              <a:ea typeface="Manjari"/>
              <a:cs typeface="Manjari"/>
              <a:sym typeface="Manjari"/>
            </a:endParaRPr>
          </a:p>
          <a:p>
            <a:pPr marL="285750" marR="0" lvl="0" indent="-285750" algn="l" rtl="0">
              <a:lnSpc>
                <a:spcPct val="100000"/>
              </a:lnSpc>
              <a:spcBef>
                <a:spcPts val="0"/>
              </a:spcBef>
              <a:spcAft>
                <a:spcPts val="0"/>
              </a:spcAft>
              <a:buClr>
                <a:schemeClr val="dk1"/>
              </a:buClr>
              <a:buSzPts val="2400"/>
              <a:buFont typeface="Manjari"/>
              <a:buChar char="•"/>
            </a:pPr>
            <a:r>
              <a:rPr lang="en-GB" sz="2400" i="0" u="none" strike="noStrike" cap="none" dirty="0">
                <a:solidFill>
                  <a:schemeClr val="dk1"/>
                </a:solidFill>
                <a:latin typeface="Manjari"/>
                <a:ea typeface="Manjari"/>
                <a:cs typeface="Manjari"/>
                <a:sym typeface="Manjari"/>
              </a:rPr>
              <a:t>If you feel uncomfortable about a question or task, skip it and speak to a trusted adult.</a:t>
            </a:r>
            <a:endParaRPr sz="2400" dirty="0">
              <a:solidFill>
                <a:schemeClr val="dk1"/>
              </a:solidFill>
              <a:latin typeface="Manjari"/>
              <a:ea typeface="Manjari"/>
              <a:cs typeface="Manjari"/>
              <a:sym typeface="Manjari"/>
            </a:endParaRPr>
          </a:p>
          <a:p>
            <a:pPr marL="457200" marR="0" lvl="0" indent="0" algn="l" rtl="0">
              <a:lnSpc>
                <a:spcPct val="100000"/>
              </a:lnSpc>
              <a:spcBef>
                <a:spcPts val="0"/>
              </a:spcBef>
              <a:spcAft>
                <a:spcPts val="0"/>
              </a:spcAft>
              <a:buNone/>
            </a:pPr>
            <a:endParaRPr sz="2400" dirty="0">
              <a:solidFill>
                <a:schemeClr val="dk1"/>
              </a:solidFill>
              <a:latin typeface="Manjari"/>
              <a:ea typeface="Manjari"/>
              <a:cs typeface="Manjari"/>
              <a:sym typeface="Manjari"/>
            </a:endParaRPr>
          </a:p>
          <a:p>
            <a:pPr marL="285750" marR="0" lvl="0" indent="-285750" algn="l" rtl="0">
              <a:lnSpc>
                <a:spcPct val="100000"/>
              </a:lnSpc>
              <a:spcBef>
                <a:spcPts val="0"/>
              </a:spcBef>
              <a:spcAft>
                <a:spcPts val="0"/>
              </a:spcAft>
              <a:buClr>
                <a:schemeClr val="dk1"/>
              </a:buClr>
              <a:buSzPts val="2400"/>
              <a:buFont typeface="Manjari"/>
              <a:buChar char="•"/>
            </a:pPr>
            <a:r>
              <a:rPr lang="en-GB" sz="2400" i="0" u="none" strike="noStrike" cap="none" dirty="0">
                <a:solidFill>
                  <a:schemeClr val="dk1"/>
                </a:solidFill>
                <a:latin typeface="Manjari"/>
                <a:ea typeface="Manjari"/>
                <a:cs typeface="Manjari"/>
                <a:sym typeface="Manjari"/>
              </a:rPr>
              <a:t>All your answers written on the worksheet are kept a secret between you and the paper, unless you are in danger.</a:t>
            </a:r>
            <a:endParaRPr sz="1400" i="0" u="none" strike="noStrike" cap="none" dirty="0">
              <a:solidFill>
                <a:srgbClr val="000000"/>
              </a:solidFill>
              <a:latin typeface="Manjari"/>
              <a:ea typeface="Manjari"/>
              <a:cs typeface="Manjari"/>
              <a:sym typeface="Manjari"/>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02"/>
        <p:cNvGrpSpPr/>
        <p:nvPr/>
      </p:nvGrpSpPr>
      <p:grpSpPr>
        <a:xfrm>
          <a:off x="0" y="0"/>
          <a:ext cx="0" cy="0"/>
          <a:chOff x="0" y="0"/>
          <a:chExt cx="0" cy="0"/>
        </a:xfrm>
      </p:grpSpPr>
      <p:pic>
        <p:nvPicPr>
          <p:cNvPr id="3" name="Picture 2">
            <a:extLst>
              <a:ext uri="{FF2B5EF4-FFF2-40B4-BE49-F238E27FC236}">
                <a16:creationId xmlns:a16="http://schemas.microsoft.com/office/drawing/2014/main" id="{724A9477-FBF6-409D-9380-428FEF02A898}"/>
              </a:ext>
            </a:extLst>
          </p:cNvPr>
          <p:cNvPicPr>
            <a:picLocks noChangeAspect="1"/>
          </p:cNvPicPr>
          <p:nvPr/>
        </p:nvPicPr>
        <p:blipFill>
          <a:blip r:embed="rId3"/>
          <a:stretch>
            <a:fillRect/>
          </a:stretch>
        </p:blipFill>
        <p:spPr>
          <a:xfrm>
            <a:off x="0" y="0"/>
            <a:ext cx="12192000" cy="6858000"/>
          </a:xfrm>
          <a:prstGeom prst="rect">
            <a:avLst/>
          </a:prstGeom>
        </p:spPr>
      </p:pic>
      <p:sp>
        <p:nvSpPr>
          <p:cNvPr id="103" name="Google Shape;103;p4"/>
          <p:cNvSpPr/>
          <p:nvPr/>
        </p:nvSpPr>
        <p:spPr>
          <a:xfrm>
            <a:off x="3639671" y="2250141"/>
            <a:ext cx="4222376" cy="1927412"/>
          </a:xfrm>
          <a:prstGeom prst="ellipse">
            <a:avLst/>
          </a:prstGeom>
          <a:solidFill>
            <a:schemeClr val="lt1"/>
          </a:solidFill>
          <a:ln w="12700"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2800"/>
              <a:buFont typeface="Arial"/>
              <a:buNone/>
            </a:pPr>
            <a:r>
              <a:rPr lang="en-GB" sz="2800" b="0" i="0" u="none" strike="noStrike" cap="none" dirty="0">
                <a:solidFill>
                  <a:schemeClr val="dk1"/>
                </a:solidFill>
                <a:latin typeface="Arial"/>
                <a:ea typeface="Arial"/>
                <a:cs typeface="Arial"/>
                <a:sym typeface="Arial"/>
              </a:rPr>
              <a:t>What are emotions?</a:t>
            </a:r>
            <a:endParaRPr sz="1400" b="0" i="0" u="none" strike="noStrike" cap="none" dirty="0">
              <a:solidFill>
                <a:srgbClr val="000000"/>
              </a:solidFill>
              <a:latin typeface="Arial"/>
              <a:ea typeface="Arial"/>
              <a:cs typeface="Arial"/>
              <a:sym typeface="Arial"/>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02"/>
        <p:cNvGrpSpPr/>
        <p:nvPr/>
      </p:nvGrpSpPr>
      <p:grpSpPr>
        <a:xfrm>
          <a:off x="0" y="0"/>
          <a:ext cx="0" cy="0"/>
          <a:chOff x="0" y="0"/>
          <a:chExt cx="0" cy="0"/>
        </a:xfrm>
      </p:grpSpPr>
      <p:pic>
        <p:nvPicPr>
          <p:cNvPr id="3" name="Picture 2">
            <a:extLst>
              <a:ext uri="{FF2B5EF4-FFF2-40B4-BE49-F238E27FC236}">
                <a16:creationId xmlns:a16="http://schemas.microsoft.com/office/drawing/2014/main" id="{AC57E164-961F-4B82-8962-F2467FBFDBC6}"/>
              </a:ext>
            </a:extLst>
          </p:cNvPr>
          <p:cNvPicPr>
            <a:picLocks noChangeAspect="1"/>
          </p:cNvPicPr>
          <p:nvPr/>
        </p:nvPicPr>
        <p:blipFill>
          <a:blip r:embed="rId3"/>
          <a:stretch>
            <a:fillRect/>
          </a:stretch>
        </p:blipFill>
        <p:spPr>
          <a:xfrm>
            <a:off x="0" y="0"/>
            <a:ext cx="12192000" cy="6858000"/>
          </a:xfrm>
          <a:prstGeom prst="rect">
            <a:avLst/>
          </a:prstGeom>
        </p:spPr>
      </p:pic>
      <p:sp>
        <p:nvSpPr>
          <p:cNvPr id="103" name="Google Shape;103;p4"/>
          <p:cNvSpPr/>
          <p:nvPr/>
        </p:nvSpPr>
        <p:spPr>
          <a:xfrm>
            <a:off x="3639671" y="2250141"/>
            <a:ext cx="4222376" cy="1927412"/>
          </a:xfrm>
          <a:prstGeom prst="ellipse">
            <a:avLst/>
          </a:prstGeom>
          <a:solidFill>
            <a:schemeClr val="lt1"/>
          </a:solidFill>
          <a:ln w="12700"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2800"/>
              <a:buFont typeface="Arial"/>
              <a:buNone/>
            </a:pPr>
            <a:r>
              <a:rPr lang="en-GB" sz="2800" dirty="0"/>
              <a:t>What emotions can you think of?</a:t>
            </a:r>
            <a:endParaRPr sz="2800" b="0" i="0" u="none" strike="noStrike" cap="none" dirty="0">
              <a:solidFill>
                <a:srgbClr val="000000"/>
              </a:solidFill>
              <a:latin typeface="Arial"/>
              <a:ea typeface="Arial"/>
              <a:cs typeface="Arial"/>
              <a:sym typeface="Arial"/>
            </a:endParaRPr>
          </a:p>
        </p:txBody>
      </p:sp>
    </p:spTree>
    <p:extLst>
      <p:ext uri="{BB962C8B-B14F-4D97-AF65-F5344CB8AC3E}">
        <p14:creationId xmlns:p14="http://schemas.microsoft.com/office/powerpoint/2010/main" val="40097601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02"/>
        <p:cNvGrpSpPr/>
        <p:nvPr/>
      </p:nvGrpSpPr>
      <p:grpSpPr>
        <a:xfrm>
          <a:off x="0" y="0"/>
          <a:ext cx="0" cy="0"/>
          <a:chOff x="0" y="0"/>
          <a:chExt cx="0" cy="0"/>
        </a:xfrm>
      </p:grpSpPr>
      <p:pic>
        <p:nvPicPr>
          <p:cNvPr id="3" name="Picture 2">
            <a:extLst>
              <a:ext uri="{FF2B5EF4-FFF2-40B4-BE49-F238E27FC236}">
                <a16:creationId xmlns:a16="http://schemas.microsoft.com/office/drawing/2014/main" id="{953600CF-017D-44D4-9EBA-C5D0BDB65522}"/>
              </a:ext>
            </a:extLst>
          </p:cNvPr>
          <p:cNvPicPr>
            <a:picLocks noChangeAspect="1"/>
          </p:cNvPicPr>
          <p:nvPr/>
        </p:nvPicPr>
        <p:blipFill>
          <a:blip r:embed="rId3"/>
          <a:stretch>
            <a:fillRect/>
          </a:stretch>
        </p:blipFill>
        <p:spPr>
          <a:xfrm>
            <a:off x="0" y="0"/>
            <a:ext cx="12192000" cy="6858000"/>
          </a:xfrm>
          <a:prstGeom prst="rect">
            <a:avLst/>
          </a:prstGeom>
        </p:spPr>
      </p:pic>
      <p:sp>
        <p:nvSpPr>
          <p:cNvPr id="103" name="Google Shape;103;p4"/>
          <p:cNvSpPr/>
          <p:nvPr/>
        </p:nvSpPr>
        <p:spPr>
          <a:xfrm>
            <a:off x="3639671" y="2250141"/>
            <a:ext cx="4222376" cy="1927412"/>
          </a:xfrm>
          <a:prstGeom prst="ellipse">
            <a:avLst/>
          </a:prstGeom>
          <a:solidFill>
            <a:schemeClr val="lt1"/>
          </a:solidFill>
          <a:ln w="12700"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2800"/>
              <a:buFont typeface="Arial"/>
              <a:buNone/>
            </a:pPr>
            <a:r>
              <a:rPr lang="en-GB" sz="2800" b="0" i="0" u="none" strike="noStrike" cap="none" dirty="0">
                <a:solidFill>
                  <a:srgbClr val="000000"/>
                </a:solidFill>
                <a:latin typeface="Arial"/>
                <a:ea typeface="Arial"/>
                <a:cs typeface="Arial"/>
                <a:sym typeface="Arial"/>
              </a:rPr>
              <a:t>How much power do you think emotions have?</a:t>
            </a:r>
            <a:endParaRPr sz="2800" b="0" i="0" u="none" strike="noStrike" cap="none" dirty="0">
              <a:solidFill>
                <a:srgbClr val="000000"/>
              </a:solidFill>
              <a:latin typeface="Arial"/>
              <a:ea typeface="Arial"/>
              <a:cs typeface="Arial"/>
              <a:sym typeface="Arial"/>
            </a:endParaRPr>
          </a:p>
        </p:txBody>
      </p:sp>
    </p:spTree>
    <p:extLst>
      <p:ext uri="{BB962C8B-B14F-4D97-AF65-F5344CB8AC3E}">
        <p14:creationId xmlns:p14="http://schemas.microsoft.com/office/powerpoint/2010/main" val="39175692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pic>
        <p:nvPicPr>
          <p:cNvPr id="4" name="Picture 3">
            <a:extLst>
              <a:ext uri="{FF2B5EF4-FFF2-40B4-BE49-F238E27FC236}">
                <a16:creationId xmlns:a16="http://schemas.microsoft.com/office/drawing/2014/main" id="{2832D574-A51B-4D90-B6D1-45604500D51D}"/>
              </a:ext>
            </a:extLst>
          </p:cNvPr>
          <p:cNvPicPr>
            <a:picLocks noChangeAspect="1"/>
          </p:cNvPicPr>
          <p:nvPr/>
        </p:nvPicPr>
        <p:blipFill>
          <a:blip r:embed="rId3"/>
          <a:stretch>
            <a:fillRect/>
          </a:stretch>
        </p:blipFill>
        <p:spPr>
          <a:xfrm>
            <a:off x="0" y="0"/>
            <a:ext cx="12192000" cy="6858000"/>
          </a:xfrm>
          <a:prstGeom prst="rect">
            <a:avLst/>
          </a:prstGeom>
        </p:spPr>
      </p:pic>
      <p:sp>
        <p:nvSpPr>
          <p:cNvPr id="109" name="Google Shape;109;p5"/>
          <p:cNvSpPr txBox="1">
            <a:spLocks noGrp="1"/>
          </p:cNvSpPr>
          <p:nvPr>
            <p:ph type="title"/>
          </p:nvPr>
        </p:nvSpPr>
        <p:spPr>
          <a:xfrm>
            <a:off x="838200" y="1127032"/>
            <a:ext cx="10515600" cy="2852737"/>
          </a:xfrm>
          <a:prstGeom prst="rect">
            <a:avLst/>
          </a:prstGeom>
          <a:noFill/>
          <a:ln>
            <a:noFill/>
          </a:ln>
        </p:spPr>
        <p:txBody>
          <a:bodyPr spcFirstLastPara="1" wrap="square" lIns="91425" tIns="45700" rIns="91425" bIns="45700" anchor="b" anchorCtr="0">
            <a:normAutofit/>
          </a:bodyPr>
          <a:lstStyle/>
          <a:p>
            <a:pPr marL="0" lvl="0" indent="0" algn="ctr" rtl="0">
              <a:lnSpc>
                <a:spcPct val="90000"/>
              </a:lnSpc>
              <a:spcBef>
                <a:spcPts val="0"/>
              </a:spcBef>
              <a:spcAft>
                <a:spcPts val="0"/>
              </a:spcAft>
              <a:buClr>
                <a:schemeClr val="dk1"/>
              </a:buClr>
              <a:buSzPts val="6000"/>
              <a:buFont typeface="Arial"/>
              <a:buNone/>
            </a:pPr>
            <a:r>
              <a:rPr lang="en-GB" dirty="0">
                <a:latin typeface="Manjari"/>
                <a:ea typeface="Manjari"/>
                <a:cs typeface="Manjari"/>
                <a:sym typeface="Manjari"/>
              </a:rPr>
              <a:t>What was the first emotion you felt today?</a:t>
            </a:r>
            <a:endParaRPr dirty="0">
              <a:latin typeface="Manjari"/>
              <a:ea typeface="Manjari"/>
              <a:cs typeface="Manjari"/>
              <a:sym typeface="Manjari"/>
            </a:endParaRPr>
          </a:p>
        </p:txBody>
      </p:sp>
      <p:sp>
        <p:nvSpPr>
          <p:cNvPr id="110" name="Google Shape;110;p5"/>
          <p:cNvSpPr txBox="1">
            <a:spLocks noGrp="1"/>
          </p:cNvSpPr>
          <p:nvPr>
            <p:ph type="body" idx="1"/>
          </p:nvPr>
        </p:nvSpPr>
        <p:spPr>
          <a:xfrm>
            <a:off x="838200" y="4171031"/>
            <a:ext cx="10515600" cy="1500300"/>
          </a:xfrm>
          <a:prstGeom prst="rect">
            <a:avLst/>
          </a:prstGeom>
          <a:noFill/>
          <a:ln>
            <a:noFill/>
          </a:ln>
        </p:spPr>
        <p:txBody>
          <a:bodyPr spcFirstLastPara="1" wrap="square" lIns="91425" tIns="45700" rIns="91425" bIns="45700" anchor="t" anchorCtr="0">
            <a:normAutofit/>
          </a:bodyPr>
          <a:lstStyle/>
          <a:p>
            <a:pPr marL="0" lvl="0" indent="0" algn="ctr" rtl="0">
              <a:lnSpc>
                <a:spcPct val="90000"/>
              </a:lnSpc>
              <a:spcBef>
                <a:spcPts val="0"/>
              </a:spcBef>
              <a:spcAft>
                <a:spcPts val="0"/>
              </a:spcAft>
              <a:buClr>
                <a:srgbClr val="888888"/>
              </a:buClr>
              <a:buSzPts val="2400"/>
              <a:buNone/>
            </a:pPr>
            <a:r>
              <a:rPr lang="en-GB" dirty="0">
                <a:latin typeface="Manjari"/>
                <a:ea typeface="Manjari"/>
                <a:cs typeface="Manjari"/>
                <a:sym typeface="Manjari"/>
              </a:rPr>
              <a:t>Discuss as a class</a:t>
            </a:r>
            <a:endParaRPr dirty="0">
              <a:latin typeface="Manjari"/>
              <a:ea typeface="Manjari"/>
              <a:cs typeface="Manjari"/>
              <a:sym typeface="Manjari"/>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14"/>
        <p:cNvGrpSpPr/>
        <p:nvPr/>
      </p:nvGrpSpPr>
      <p:grpSpPr>
        <a:xfrm>
          <a:off x="0" y="0"/>
          <a:ext cx="0" cy="0"/>
          <a:chOff x="0" y="0"/>
          <a:chExt cx="0" cy="0"/>
        </a:xfrm>
      </p:grpSpPr>
      <p:pic>
        <p:nvPicPr>
          <p:cNvPr id="11" name="Picture 10">
            <a:extLst>
              <a:ext uri="{FF2B5EF4-FFF2-40B4-BE49-F238E27FC236}">
                <a16:creationId xmlns:a16="http://schemas.microsoft.com/office/drawing/2014/main" id="{26C7BA96-3A8A-4156-8618-40232157EB88}"/>
              </a:ext>
            </a:extLst>
          </p:cNvPr>
          <p:cNvPicPr>
            <a:picLocks noChangeAspect="1"/>
          </p:cNvPicPr>
          <p:nvPr/>
        </p:nvPicPr>
        <p:blipFill>
          <a:blip r:embed="rId3"/>
          <a:stretch>
            <a:fillRect/>
          </a:stretch>
        </p:blipFill>
        <p:spPr>
          <a:xfrm>
            <a:off x="0" y="0"/>
            <a:ext cx="12192000" cy="6858000"/>
          </a:xfrm>
          <a:prstGeom prst="rect">
            <a:avLst/>
          </a:prstGeom>
        </p:spPr>
      </p:pic>
      <p:sp>
        <p:nvSpPr>
          <p:cNvPr id="115" name="Google Shape;115;p6"/>
          <p:cNvSpPr/>
          <p:nvPr/>
        </p:nvSpPr>
        <p:spPr>
          <a:xfrm>
            <a:off x="3984812" y="2465294"/>
            <a:ext cx="4222500" cy="1927500"/>
          </a:xfrm>
          <a:prstGeom prst="ellipse">
            <a:avLst/>
          </a:prstGeom>
          <a:noFill/>
          <a:ln w="12700" cap="flat" cmpd="sng">
            <a:solidFill>
              <a:srgbClr val="E1925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2800"/>
              <a:buFont typeface="Arial"/>
              <a:buNone/>
            </a:pPr>
            <a:r>
              <a:rPr lang="en-GB" sz="2800" i="0" u="none" strike="noStrike" cap="none" dirty="0">
                <a:solidFill>
                  <a:schemeClr val="dk1"/>
                </a:solidFill>
                <a:latin typeface="Manjari"/>
                <a:ea typeface="Manjari"/>
                <a:cs typeface="Manjari"/>
                <a:sym typeface="Manjari"/>
              </a:rPr>
              <a:t>What was the first emotion you felt today?</a:t>
            </a:r>
            <a:endParaRPr sz="1400" i="0" u="none" strike="noStrike" cap="none" dirty="0">
              <a:solidFill>
                <a:srgbClr val="000000"/>
              </a:solidFill>
              <a:latin typeface="Manjari"/>
              <a:ea typeface="Manjari"/>
              <a:cs typeface="Manjari"/>
              <a:sym typeface="Manjari"/>
            </a:endParaRPr>
          </a:p>
        </p:txBody>
      </p:sp>
      <p:cxnSp>
        <p:nvCxnSpPr>
          <p:cNvPr id="116" name="Google Shape;116;p6"/>
          <p:cNvCxnSpPr>
            <a:stCxn id="115" idx="1"/>
          </p:cNvCxnSpPr>
          <p:nvPr/>
        </p:nvCxnSpPr>
        <p:spPr>
          <a:xfrm rot="10800000">
            <a:off x="3639583" y="2169470"/>
            <a:ext cx="963600" cy="578100"/>
          </a:xfrm>
          <a:prstGeom prst="straightConnector1">
            <a:avLst/>
          </a:prstGeom>
          <a:noFill/>
          <a:ln w="28575" cap="flat" cmpd="sng">
            <a:solidFill>
              <a:srgbClr val="E19251"/>
            </a:solidFill>
            <a:prstDash val="solid"/>
            <a:miter lim="800000"/>
            <a:headEnd type="none" w="sm" len="sm"/>
            <a:tailEnd type="stealth" w="med" len="med"/>
          </a:ln>
        </p:spPr>
      </p:cxnSp>
      <p:cxnSp>
        <p:nvCxnSpPr>
          <p:cNvPr id="117" name="Google Shape;117;p6"/>
          <p:cNvCxnSpPr>
            <a:stCxn id="115" idx="7"/>
          </p:cNvCxnSpPr>
          <p:nvPr/>
        </p:nvCxnSpPr>
        <p:spPr>
          <a:xfrm rot="10800000" flipH="1">
            <a:off x="7588941" y="1927370"/>
            <a:ext cx="766200" cy="820200"/>
          </a:xfrm>
          <a:prstGeom prst="straightConnector1">
            <a:avLst/>
          </a:prstGeom>
          <a:noFill/>
          <a:ln w="28575" cap="flat" cmpd="sng">
            <a:solidFill>
              <a:srgbClr val="E19251"/>
            </a:solidFill>
            <a:prstDash val="solid"/>
            <a:miter lim="800000"/>
            <a:headEnd type="none" w="sm" len="sm"/>
            <a:tailEnd type="stealth" w="med" len="med"/>
          </a:ln>
        </p:spPr>
      </p:cxnSp>
      <p:cxnSp>
        <p:nvCxnSpPr>
          <p:cNvPr id="118" name="Google Shape;118;p6"/>
          <p:cNvCxnSpPr>
            <a:stCxn id="115" idx="5"/>
          </p:cNvCxnSpPr>
          <p:nvPr/>
        </p:nvCxnSpPr>
        <p:spPr>
          <a:xfrm>
            <a:off x="7588941" y="4110518"/>
            <a:ext cx="963600" cy="820200"/>
          </a:xfrm>
          <a:prstGeom prst="straightConnector1">
            <a:avLst/>
          </a:prstGeom>
          <a:noFill/>
          <a:ln w="28575" cap="flat" cmpd="sng">
            <a:solidFill>
              <a:srgbClr val="E19251"/>
            </a:solidFill>
            <a:prstDash val="solid"/>
            <a:miter lim="800000"/>
            <a:headEnd type="none" w="sm" len="sm"/>
            <a:tailEnd type="stealth" w="med" len="med"/>
          </a:ln>
        </p:spPr>
      </p:cxnSp>
      <p:cxnSp>
        <p:nvCxnSpPr>
          <p:cNvPr id="119" name="Google Shape;119;p6"/>
          <p:cNvCxnSpPr>
            <a:stCxn id="115" idx="3"/>
          </p:cNvCxnSpPr>
          <p:nvPr/>
        </p:nvCxnSpPr>
        <p:spPr>
          <a:xfrm flipH="1">
            <a:off x="3984883" y="4110518"/>
            <a:ext cx="618300" cy="820200"/>
          </a:xfrm>
          <a:prstGeom prst="straightConnector1">
            <a:avLst/>
          </a:prstGeom>
          <a:noFill/>
          <a:ln w="28575" cap="flat" cmpd="sng">
            <a:solidFill>
              <a:srgbClr val="E19251"/>
            </a:solidFill>
            <a:prstDash val="solid"/>
            <a:miter lim="800000"/>
            <a:headEnd type="none" w="sm" len="sm"/>
            <a:tailEnd type="stealth" w="med" len="med"/>
          </a:ln>
        </p:spPr>
      </p:cxnSp>
      <p:sp>
        <p:nvSpPr>
          <p:cNvPr id="120" name="Google Shape;120;p6"/>
          <p:cNvSpPr txBox="1"/>
          <p:nvPr/>
        </p:nvSpPr>
        <p:spPr>
          <a:xfrm>
            <a:off x="2456459" y="1800161"/>
            <a:ext cx="1721100" cy="4617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800"/>
              <a:buFont typeface="Arial"/>
              <a:buNone/>
            </a:pPr>
            <a:r>
              <a:rPr lang="en-GB" sz="2400" i="0" u="none" strike="noStrike" cap="none" dirty="0">
                <a:solidFill>
                  <a:schemeClr val="dk1"/>
                </a:solidFill>
                <a:latin typeface="Manjari"/>
                <a:ea typeface="Manjari"/>
                <a:cs typeface="Manjari"/>
                <a:sym typeface="Manjari"/>
              </a:rPr>
              <a:t>Hunger</a:t>
            </a:r>
            <a:endParaRPr sz="2400" i="0" u="none" strike="noStrike" cap="none" dirty="0">
              <a:solidFill>
                <a:srgbClr val="000000"/>
              </a:solidFill>
              <a:latin typeface="Manjari"/>
              <a:ea typeface="Manjari"/>
              <a:cs typeface="Manjari"/>
              <a:sym typeface="Manjari"/>
            </a:endParaRPr>
          </a:p>
        </p:txBody>
      </p:sp>
      <p:sp>
        <p:nvSpPr>
          <p:cNvPr id="121" name="Google Shape;121;p6"/>
          <p:cNvSpPr txBox="1"/>
          <p:nvPr/>
        </p:nvSpPr>
        <p:spPr>
          <a:xfrm>
            <a:off x="8355145" y="1465675"/>
            <a:ext cx="1721100" cy="4617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800"/>
              <a:buFont typeface="Arial"/>
              <a:buNone/>
            </a:pPr>
            <a:r>
              <a:rPr lang="en-GB" sz="2400" i="0" u="none" strike="noStrike" cap="none" dirty="0">
                <a:solidFill>
                  <a:schemeClr val="dk1"/>
                </a:solidFill>
                <a:latin typeface="Manjari"/>
                <a:ea typeface="Manjari"/>
                <a:cs typeface="Manjari"/>
                <a:sym typeface="Manjari"/>
              </a:rPr>
              <a:t>Happiness</a:t>
            </a:r>
            <a:endParaRPr sz="2400" i="0" u="none" strike="noStrike" cap="none" dirty="0">
              <a:solidFill>
                <a:srgbClr val="000000"/>
              </a:solidFill>
              <a:latin typeface="Manjari"/>
              <a:ea typeface="Manjari"/>
              <a:cs typeface="Manjari"/>
              <a:sym typeface="Manjari"/>
            </a:endParaRPr>
          </a:p>
        </p:txBody>
      </p:sp>
      <p:sp>
        <p:nvSpPr>
          <p:cNvPr id="122" name="Google Shape;122;p6"/>
          <p:cNvSpPr txBox="1"/>
          <p:nvPr/>
        </p:nvSpPr>
        <p:spPr>
          <a:xfrm>
            <a:off x="8552329" y="4857093"/>
            <a:ext cx="1721100" cy="4617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800"/>
              <a:buFont typeface="Arial"/>
              <a:buNone/>
            </a:pPr>
            <a:r>
              <a:rPr lang="en-GB" sz="2400" dirty="0">
                <a:solidFill>
                  <a:schemeClr val="dk1"/>
                </a:solidFill>
                <a:latin typeface="Manjari"/>
                <a:ea typeface="Manjari"/>
                <a:cs typeface="Manjari"/>
                <a:sym typeface="Manjari"/>
              </a:rPr>
              <a:t>Grumpiness</a:t>
            </a:r>
            <a:endParaRPr sz="2400" i="0" u="none" strike="noStrike" cap="none" dirty="0">
              <a:solidFill>
                <a:srgbClr val="000000"/>
              </a:solidFill>
              <a:latin typeface="Manjari"/>
              <a:ea typeface="Manjari"/>
              <a:cs typeface="Manjari"/>
              <a:sym typeface="Manjari"/>
            </a:endParaRPr>
          </a:p>
        </p:txBody>
      </p:sp>
      <p:sp>
        <p:nvSpPr>
          <p:cNvPr id="123" name="Google Shape;123;p6"/>
          <p:cNvSpPr txBox="1"/>
          <p:nvPr/>
        </p:nvSpPr>
        <p:spPr>
          <a:xfrm>
            <a:off x="3260831" y="4930734"/>
            <a:ext cx="1721100" cy="4617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800"/>
              <a:buFont typeface="Arial"/>
              <a:buNone/>
            </a:pPr>
            <a:r>
              <a:rPr lang="en-GB" sz="2400" i="0" u="none" strike="noStrike" cap="none" dirty="0">
                <a:solidFill>
                  <a:schemeClr val="dk1"/>
                </a:solidFill>
                <a:latin typeface="Manjari"/>
                <a:ea typeface="Manjari"/>
                <a:cs typeface="Manjari"/>
                <a:sym typeface="Manjari"/>
              </a:rPr>
              <a:t>Tiredness</a:t>
            </a:r>
            <a:endParaRPr sz="2000" i="0" u="none" strike="noStrike" cap="none" dirty="0">
              <a:solidFill>
                <a:srgbClr val="000000"/>
              </a:solidFill>
              <a:latin typeface="Manjari"/>
              <a:ea typeface="Manjari"/>
              <a:cs typeface="Manjari"/>
              <a:sym typeface="Manjari"/>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20"/>
                                        </p:tgtEl>
                                        <p:attrNameLst>
                                          <p:attrName>style.visibility</p:attrName>
                                        </p:attrNameLst>
                                      </p:cBhvr>
                                      <p:to>
                                        <p:strVal val="visible"/>
                                      </p:to>
                                    </p:set>
                                    <p:animEffect transition="in" filter="fade">
                                      <p:cBhvr>
                                        <p:cTn id="7" dur="500"/>
                                        <p:tgtEl>
                                          <p:spTgt spid="120"/>
                                        </p:tgtEl>
                                      </p:cBhvr>
                                    </p:animEffect>
                                  </p:childTnLst>
                                </p:cTn>
                              </p:par>
                              <p:par>
                                <p:cTn id="8" presetID="10" presetClass="entr" presetSubtype="0" fill="hold" nodeType="withEffect">
                                  <p:stCondLst>
                                    <p:cond delay="0"/>
                                  </p:stCondLst>
                                  <p:childTnLst>
                                    <p:set>
                                      <p:cBhvr>
                                        <p:cTn id="9" dur="1" fill="hold">
                                          <p:stCondLst>
                                            <p:cond delay="0"/>
                                          </p:stCondLst>
                                        </p:cTn>
                                        <p:tgtEl>
                                          <p:spTgt spid="116"/>
                                        </p:tgtEl>
                                        <p:attrNameLst>
                                          <p:attrName>style.visibility</p:attrName>
                                        </p:attrNameLst>
                                      </p:cBhvr>
                                      <p:to>
                                        <p:strVal val="visible"/>
                                      </p:to>
                                    </p:set>
                                    <p:animEffect transition="in" filter="fade">
                                      <p:cBhvr>
                                        <p:cTn id="10" dur="500"/>
                                        <p:tgtEl>
                                          <p:spTgt spid="116"/>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119"/>
                                        </p:tgtEl>
                                        <p:attrNameLst>
                                          <p:attrName>style.visibility</p:attrName>
                                        </p:attrNameLst>
                                      </p:cBhvr>
                                      <p:to>
                                        <p:strVal val="visible"/>
                                      </p:to>
                                    </p:set>
                                    <p:animEffect transition="in" filter="fade">
                                      <p:cBhvr>
                                        <p:cTn id="15" dur="500"/>
                                        <p:tgtEl>
                                          <p:spTgt spid="119"/>
                                        </p:tgtEl>
                                      </p:cBhvr>
                                    </p:animEffect>
                                  </p:childTnLst>
                                </p:cTn>
                              </p:par>
                              <p:par>
                                <p:cTn id="16" presetID="10" presetClass="entr" presetSubtype="0" fill="hold" nodeType="withEffect">
                                  <p:stCondLst>
                                    <p:cond delay="0"/>
                                  </p:stCondLst>
                                  <p:childTnLst>
                                    <p:set>
                                      <p:cBhvr>
                                        <p:cTn id="17" dur="1" fill="hold">
                                          <p:stCondLst>
                                            <p:cond delay="0"/>
                                          </p:stCondLst>
                                        </p:cTn>
                                        <p:tgtEl>
                                          <p:spTgt spid="123"/>
                                        </p:tgtEl>
                                        <p:attrNameLst>
                                          <p:attrName>style.visibility</p:attrName>
                                        </p:attrNameLst>
                                      </p:cBhvr>
                                      <p:to>
                                        <p:strVal val="visible"/>
                                      </p:to>
                                    </p:set>
                                    <p:animEffect transition="in" filter="fade">
                                      <p:cBhvr>
                                        <p:cTn id="18" dur="500"/>
                                        <p:tgtEl>
                                          <p:spTgt spid="123"/>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nodeType="clickEffect">
                                  <p:stCondLst>
                                    <p:cond delay="0"/>
                                  </p:stCondLst>
                                  <p:childTnLst>
                                    <p:set>
                                      <p:cBhvr>
                                        <p:cTn id="22" dur="1" fill="hold">
                                          <p:stCondLst>
                                            <p:cond delay="0"/>
                                          </p:stCondLst>
                                        </p:cTn>
                                        <p:tgtEl>
                                          <p:spTgt spid="117"/>
                                        </p:tgtEl>
                                        <p:attrNameLst>
                                          <p:attrName>style.visibility</p:attrName>
                                        </p:attrNameLst>
                                      </p:cBhvr>
                                      <p:to>
                                        <p:strVal val="visible"/>
                                      </p:to>
                                    </p:set>
                                    <p:animEffect transition="in" filter="fade">
                                      <p:cBhvr>
                                        <p:cTn id="23" dur="500"/>
                                        <p:tgtEl>
                                          <p:spTgt spid="117"/>
                                        </p:tgtEl>
                                      </p:cBhvr>
                                    </p:animEffect>
                                  </p:childTnLst>
                                </p:cTn>
                              </p:par>
                              <p:par>
                                <p:cTn id="24" presetID="10" presetClass="entr" presetSubtype="0" fill="hold" nodeType="withEffect">
                                  <p:stCondLst>
                                    <p:cond delay="0"/>
                                  </p:stCondLst>
                                  <p:childTnLst>
                                    <p:set>
                                      <p:cBhvr>
                                        <p:cTn id="25" dur="1" fill="hold">
                                          <p:stCondLst>
                                            <p:cond delay="0"/>
                                          </p:stCondLst>
                                        </p:cTn>
                                        <p:tgtEl>
                                          <p:spTgt spid="121"/>
                                        </p:tgtEl>
                                        <p:attrNameLst>
                                          <p:attrName>style.visibility</p:attrName>
                                        </p:attrNameLst>
                                      </p:cBhvr>
                                      <p:to>
                                        <p:strVal val="visible"/>
                                      </p:to>
                                    </p:set>
                                    <p:animEffect transition="in" filter="fade">
                                      <p:cBhvr>
                                        <p:cTn id="26" dur="500"/>
                                        <p:tgtEl>
                                          <p:spTgt spid="121"/>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nodeType="clickEffect">
                                  <p:stCondLst>
                                    <p:cond delay="0"/>
                                  </p:stCondLst>
                                  <p:childTnLst>
                                    <p:set>
                                      <p:cBhvr>
                                        <p:cTn id="30" dur="1" fill="hold">
                                          <p:stCondLst>
                                            <p:cond delay="0"/>
                                          </p:stCondLst>
                                        </p:cTn>
                                        <p:tgtEl>
                                          <p:spTgt spid="118"/>
                                        </p:tgtEl>
                                        <p:attrNameLst>
                                          <p:attrName>style.visibility</p:attrName>
                                        </p:attrNameLst>
                                      </p:cBhvr>
                                      <p:to>
                                        <p:strVal val="visible"/>
                                      </p:to>
                                    </p:set>
                                    <p:animEffect transition="in" filter="fade">
                                      <p:cBhvr>
                                        <p:cTn id="31" dur="500"/>
                                        <p:tgtEl>
                                          <p:spTgt spid="118"/>
                                        </p:tgtEl>
                                      </p:cBhvr>
                                    </p:animEffect>
                                  </p:childTnLst>
                                </p:cTn>
                              </p:par>
                              <p:par>
                                <p:cTn id="32" presetID="10" presetClass="entr" presetSubtype="0" fill="hold" nodeType="withEffect">
                                  <p:stCondLst>
                                    <p:cond delay="0"/>
                                  </p:stCondLst>
                                  <p:childTnLst>
                                    <p:set>
                                      <p:cBhvr>
                                        <p:cTn id="33" dur="1" fill="hold">
                                          <p:stCondLst>
                                            <p:cond delay="0"/>
                                          </p:stCondLst>
                                        </p:cTn>
                                        <p:tgtEl>
                                          <p:spTgt spid="122"/>
                                        </p:tgtEl>
                                        <p:attrNameLst>
                                          <p:attrName>style.visibility</p:attrName>
                                        </p:attrNameLst>
                                      </p:cBhvr>
                                      <p:to>
                                        <p:strVal val="visible"/>
                                      </p:to>
                                    </p:set>
                                    <p:animEffect transition="in" filter="fade">
                                      <p:cBhvr>
                                        <p:cTn id="34" dur="500"/>
                                        <p:tgtEl>
                                          <p:spTgt spid="1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pic>
        <p:nvPicPr>
          <p:cNvPr id="4" name="Picture 3">
            <a:extLst>
              <a:ext uri="{FF2B5EF4-FFF2-40B4-BE49-F238E27FC236}">
                <a16:creationId xmlns:a16="http://schemas.microsoft.com/office/drawing/2014/main" id="{007FFD86-14CC-4A39-BD90-8B369F4BC5CB}"/>
              </a:ext>
            </a:extLst>
          </p:cNvPr>
          <p:cNvPicPr>
            <a:picLocks noChangeAspect="1"/>
          </p:cNvPicPr>
          <p:nvPr/>
        </p:nvPicPr>
        <p:blipFill>
          <a:blip r:embed="rId3"/>
          <a:stretch>
            <a:fillRect/>
          </a:stretch>
        </p:blipFill>
        <p:spPr>
          <a:xfrm>
            <a:off x="0" y="0"/>
            <a:ext cx="12192000" cy="6858000"/>
          </a:xfrm>
          <a:prstGeom prst="rect">
            <a:avLst/>
          </a:prstGeom>
        </p:spPr>
      </p:pic>
      <p:sp>
        <p:nvSpPr>
          <p:cNvPr id="109" name="Google Shape;109;p5"/>
          <p:cNvSpPr txBox="1">
            <a:spLocks noGrp="1"/>
          </p:cNvSpPr>
          <p:nvPr>
            <p:ph type="title"/>
          </p:nvPr>
        </p:nvSpPr>
        <p:spPr>
          <a:xfrm>
            <a:off x="838200" y="1742853"/>
            <a:ext cx="10515600" cy="2852737"/>
          </a:xfrm>
          <a:prstGeom prst="rect">
            <a:avLst/>
          </a:prstGeom>
          <a:noFill/>
          <a:ln>
            <a:noFill/>
          </a:ln>
        </p:spPr>
        <p:txBody>
          <a:bodyPr spcFirstLastPara="1" wrap="square" lIns="91425" tIns="45700" rIns="91425" bIns="45700" anchor="b" anchorCtr="0">
            <a:normAutofit fontScale="90000"/>
          </a:bodyPr>
          <a:lstStyle/>
          <a:p>
            <a:pPr marL="0" lvl="0" indent="0" algn="ctr" rtl="0">
              <a:lnSpc>
                <a:spcPct val="90000"/>
              </a:lnSpc>
              <a:spcBef>
                <a:spcPts val="0"/>
              </a:spcBef>
              <a:spcAft>
                <a:spcPts val="0"/>
              </a:spcAft>
              <a:buClr>
                <a:schemeClr val="dk1"/>
              </a:buClr>
              <a:buSzPts val="6000"/>
              <a:buFont typeface="Arial"/>
              <a:buNone/>
            </a:pPr>
            <a:r>
              <a:rPr lang="en-GB" b="0" i="0" u="none" strike="noStrike" dirty="0">
                <a:solidFill>
                  <a:srgbClr val="000000"/>
                </a:solidFill>
                <a:effectLst/>
              </a:rPr>
              <a:t>Think about from the moment you woke up until now, how many emotions can you think of that you’ve felt?</a:t>
            </a:r>
            <a:endParaRPr dirty="0">
              <a:latin typeface="Manjari"/>
              <a:ea typeface="Manjari"/>
              <a:cs typeface="Manjari"/>
              <a:sym typeface="Manjari"/>
            </a:endParaRPr>
          </a:p>
        </p:txBody>
      </p:sp>
      <p:sp>
        <p:nvSpPr>
          <p:cNvPr id="110" name="Google Shape;110;p5"/>
          <p:cNvSpPr txBox="1">
            <a:spLocks noGrp="1"/>
          </p:cNvSpPr>
          <p:nvPr>
            <p:ph type="body" idx="1"/>
          </p:nvPr>
        </p:nvSpPr>
        <p:spPr>
          <a:xfrm>
            <a:off x="838200" y="4987211"/>
            <a:ext cx="10515600" cy="684119"/>
          </a:xfrm>
          <a:prstGeom prst="rect">
            <a:avLst/>
          </a:prstGeom>
          <a:noFill/>
          <a:ln>
            <a:noFill/>
          </a:ln>
        </p:spPr>
        <p:txBody>
          <a:bodyPr spcFirstLastPara="1" wrap="square" lIns="91425" tIns="45700" rIns="91425" bIns="45700" anchor="t" anchorCtr="0">
            <a:normAutofit/>
          </a:bodyPr>
          <a:lstStyle/>
          <a:p>
            <a:pPr marL="0" lvl="0" indent="0" algn="ctr" rtl="0">
              <a:lnSpc>
                <a:spcPct val="90000"/>
              </a:lnSpc>
              <a:spcBef>
                <a:spcPts val="0"/>
              </a:spcBef>
              <a:spcAft>
                <a:spcPts val="0"/>
              </a:spcAft>
              <a:buClr>
                <a:srgbClr val="888888"/>
              </a:buClr>
              <a:buSzPts val="2400"/>
              <a:buNone/>
            </a:pPr>
            <a:r>
              <a:rPr lang="en-GB" dirty="0">
                <a:latin typeface="Manjari"/>
                <a:ea typeface="Manjari"/>
                <a:cs typeface="Manjari"/>
                <a:sym typeface="Manjari"/>
              </a:rPr>
              <a:t>Discuss as a class</a:t>
            </a:r>
            <a:endParaRPr dirty="0">
              <a:latin typeface="Manjari"/>
              <a:ea typeface="Manjari"/>
              <a:cs typeface="Manjari"/>
              <a:sym typeface="Manjari"/>
            </a:endParaRPr>
          </a:p>
        </p:txBody>
      </p:sp>
    </p:spTree>
    <p:extLst>
      <p:ext uri="{BB962C8B-B14F-4D97-AF65-F5344CB8AC3E}">
        <p14:creationId xmlns:p14="http://schemas.microsoft.com/office/powerpoint/2010/main" val="38587137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43"/>
        <p:cNvGrpSpPr/>
        <p:nvPr/>
      </p:nvGrpSpPr>
      <p:grpSpPr>
        <a:xfrm>
          <a:off x="0" y="0"/>
          <a:ext cx="0" cy="0"/>
          <a:chOff x="0" y="0"/>
          <a:chExt cx="0" cy="0"/>
        </a:xfrm>
      </p:grpSpPr>
      <p:pic>
        <p:nvPicPr>
          <p:cNvPr id="3" name="Picture 2">
            <a:extLst>
              <a:ext uri="{FF2B5EF4-FFF2-40B4-BE49-F238E27FC236}">
                <a16:creationId xmlns:a16="http://schemas.microsoft.com/office/drawing/2014/main" id="{8F1069EF-EE8B-4C44-AB2B-8C631238C78D}"/>
              </a:ext>
            </a:extLst>
          </p:cNvPr>
          <p:cNvPicPr>
            <a:picLocks noChangeAspect="1"/>
          </p:cNvPicPr>
          <p:nvPr/>
        </p:nvPicPr>
        <p:blipFill>
          <a:blip r:embed="rId3"/>
          <a:stretch>
            <a:fillRect/>
          </a:stretch>
        </p:blipFill>
        <p:spPr>
          <a:xfrm>
            <a:off x="0" y="0"/>
            <a:ext cx="12192000" cy="6858000"/>
          </a:xfrm>
          <a:prstGeom prst="rect">
            <a:avLst/>
          </a:prstGeom>
        </p:spPr>
      </p:pic>
      <p:sp>
        <p:nvSpPr>
          <p:cNvPr id="144" name="Google Shape;144;p9"/>
          <p:cNvSpPr/>
          <p:nvPr/>
        </p:nvSpPr>
        <p:spPr>
          <a:xfrm>
            <a:off x="3984812" y="2465294"/>
            <a:ext cx="4222376" cy="1927412"/>
          </a:xfrm>
          <a:prstGeom prst="ellipse">
            <a:avLst/>
          </a:prstGeom>
          <a:noFill/>
          <a:ln w="12700" cap="flat" cmpd="sng">
            <a:solidFill>
              <a:srgbClr val="E1925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dk1"/>
              </a:buClr>
              <a:buSzPts val="1100"/>
              <a:buFont typeface="Arial"/>
              <a:buNone/>
            </a:pPr>
            <a:r>
              <a:rPr lang="en-GB" sz="2000" dirty="0">
                <a:solidFill>
                  <a:srgbClr val="4D3B34"/>
                </a:solidFill>
                <a:latin typeface="Manjari"/>
                <a:ea typeface="Manjari"/>
                <a:cs typeface="Manjari"/>
                <a:sym typeface="Manjari"/>
              </a:rPr>
              <a:t>Think about from the moment you woke up until now, how many emotions can you think of that you’ve felt?</a:t>
            </a:r>
          </a:p>
        </p:txBody>
      </p:sp>
    </p:spTree>
  </p:cSld>
  <p:clrMapOvr>
    <a:masterClrMapping/>
  </p:clrMapOvr>
</p:sld>
</file>

<file path=ppt/theme/theme1.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32</TotalTime>
  <Words>569</Words>
  <Application>Microsoft Office PowerPoint</Application>
  <PresentationFormat>Widescreen</PresentationFormat>
  <Paragraphs>39</Paragraphs>
  <Slides>15</Slides>
  <Notes>14</Notes>
  <HiddenSlides>0</HiddenSlides>
  <MMClips>1</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15</vt:i4>
      </vt:variant>
    </vt:vector>
  </HeadingPairs>
  <TitlesOfParts>
    <vt:vector size="19" baseType="lpstr">
      <vt:lpstr>Arial</vt:lpstr>
      <vt:lpstr>Century Gothic</vt:lpstr>
      <vt:lpstr>Manjari</vt:lpstr>
      <vt:lpstr>Office Theme</vt:lpstr>
      <vt:lpstr>Emotions</vt:lpstr>
      <vt:lpstr>GROUND RULES:</vt:lpstr>
      <vt:lpstr>PowerPoint Presentation</vt:lpstr>
      <vt:lpstr>PowerPoint Presentation</vt:lpstr>
      <vt:lpstr>PowerPoint Presentation</vt:lpstr>
      <vt:lpstr>What was the first emotion you felt today?</vt:lpstr>
      <vt:lpstr>PowerPoint Presentation</vt:lpstr>
      <vt:lpstr>Think about from the moment you woke up until now, how many emotions can you think of that you’ve felt?</vt:lpstr>
      <vt:lpstr>PowerPoint Presentation</vt:lpstr>
      <vt:lpstr>PowerPoint Presentation</vt:lpstr>
      <vt:lpstr>PowerPoint Presentation</vt:lpstr>
      <vt:lpstr>PowerPoint Presentation</vt:lpstr>
      <vt:lpstr>PowerPoint Presentation</vt:lpstr>
      <vt:lpstr>Emotions Questions</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Gratitude</dc:title>
  <dc:creator>Conor Warren</dc:creator>
  <cp:lastModifiedBy>Conor Warren</cp:lastModifiedBy>
  <cp:revision>5</cp:revision>
  <dcterms:created xsi:type="dcterms:W3CDTF">2021-08-03T11:38:40Z</dcterms:created>
  <dcterms:modified xsi:type="dcterms:W3CDTF">2022-01-21T22:23:39Z</dcterms:modified>
</cp:coreProperties>
</file>